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8"/>
  </p:notesMasterIdLst>
  <p:sldIdLst>
    <p:sldId id="281" r:id="rId5"/>
    <p:sldId id="331" r:id="rId6"/>
    <p:sldId id="376" r:id="rId7"/>
    <p:sldId id="567" r:id="rId8"/>
    <p:sldId id="570" r:id="rId9"/>
    <p:sldId id="571" r:id="rId10"/>
    <p:sldId id="572" r:id="rId11"/>
    <p:sldId id="573" r:id="rId12"/>
    <p:sldId id="568" r:id="rId13"/>
    <p:sldId id="569" r:id="rId14"/>
    <p:sldId id="519" r:id="rId15"/>
    <p:sldId id="574" r:id="rId16"/>
    <p:sldId id="576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0000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en Dawson" userId="0ab52996-b45a-4570-aafe-b824255ffd42" providerId="ADAL" clId="{01C4CC21-FFA0-4F0A-96A2-A1FF3B554419}"/>
    <pc:docChg chg="undo redo custSel modSld sldOrd">
      <pc:chgData name="Ben Dawson" userId="0ab52996-b45a-4570-aafe-b824255ffd42" providerId="ADAL" clId="{01C4CC21-FFA0-4F0A-96A2-A1FF3B554419}" dt="2024-09-06T06:54:14.526" v="319" actId="14100"/>
      <pc:docMkLst>
        <pc:docMk/>
      </pc:docMkLst>
      <pc:sldChg chg="modSp ord">
        <pc:chgData name="Ben Dawson" userId="0ab52996-b45a-4570-aafe-b824255ffd42" providerId="ADAL" clId="{01C4CC21-FFA0-4F0A-96A2-A1FF3B554419}" dt="2024-09-06T06:50:16.587" v="168" actId="1076"/>
        <pc:sldMkLst>
          <pc:docMk/>
          <pc:sldMk cId="319474703" sldId="519"/>
        </pc:sldMkLst>
        <pc:spChg chg="mod">
          <ac:chgData name="Ben Dawson" userId="0ab52996-b45a-4570-aafe-b824255ffd42" providerId="ADAL" clId="{01C4CC21-FFA0-4F0A-96A2-A1FF3B554419}" dt="2024-09-06T06:50:16.587" v="168" actId="1076"/>
          <ac:spMkLst>
            <pc:docMk/>
            <pc:sldMk cId="319474703" sldId="519"/>
            <ac:spMk id="4" creationId="{52CCAE41-FD10-4478-A601-3CF482C5673C}"/>
          </ac:spMkLst>
        </pc:spChg>
      </pc:sldChg>
      <pc:sldChg chg="modSp modAnim">
        <pc:chgData name="Ben Dawson" userId="0ab52996-b45a-4570-aafe-b824255ffd42" providerId="ADAL" clId="{01C4CC21-FFA0-4F0A-96A2-A1FF3B554419}" dt="2024-09-06T06:51:00.716" v="174" actId="20577"/>
        <pc:sldMkLst>
          <pc:docMk/>
          <pc:sldMk cId="1889144302" sldId="567"/>
        </pc:sldMkLst>
        <pc:spChg chg="mod">
          <ac:chgData name="Ben Dawson" userId="0ab52996-b45a-4570-aafe-b824255ffd42" providerId="ADAL" clId="{01C4CC21-FFA0-4F0A-96A2-A1FF3B554419}" dt="2024-09-06T06:49:41.411" v="166" actId="20577"/>
          <ac:spMkLst>
            <pc:docMk/>
            <pc:sldMk cId="1889144302" sldId="567"/>
            <ac:spMk id="3" creationId="{86133293-2DF0-4B70-B1F4-BCEDD851D04C}"/>
          </ac:spMkLst>
        </pc:spChg>
      </pc:sldChg>
      <pc:sldChg chg="addSp modSp">
        <pc:chgData name="Ben Dawson" userId="0ab52996-b45a-4570-aafe-b824255ffd42" providerId="ADAL" clId="{01C4CC21-FFA0-4F0A-96A2-A1FF3B554419}" dt="2024-09-06T06:52:48.670" v="234" actId="1035"/>
        <pc:sldMkLst>
          <pc:docMk/>
          <pc:sldMk cId="1670328483" sldId="568"/>
        </pc:sldMkLst>
        <pc:spChg chg="mod">
          <ac:chgData name="Ben Dawson" userId="0ab52996-b45a-4570-aafe-b824255ffd42" providerId="ADAL" clId="{01C4CC21-FFA0-4F0A-96A2-A1FF3B554419}" dt="2024-09-06T06:52:48.670" v="234" actId="1035"/>
          <ac:spMkLst>
            <pc:docMk/>
            <pc:sldMk cId="1670328483" sldId="568"/>
            <ac:spMk id="5" creationId="{E74BB770-4159-46D1-8ACE-5FE9D24C02D3}"/>
          </ac:spMkLst>
        </pc:spChg>
        <pc:spChg chg="add">
          <ac:chgData name="Ben Dawson" userId="0ab52996-b45a-4570-aafe-b824255ffd42" providerId="ADAL" clId="{01C4CC21-FFA0-4F0A-96A2-A1FF3B554419}" dt="2024-09-06T06:51:52.678" v="208"/>
          <ac:spMkLst>
            <pc:docMk/>
            <pc:sldMk cId="1670328483" sldId="568"/>
            <ac:spMk id="6" creationId="{A1A11A9E-D841-42EC-B1CD-C26758ADB508}"/>
          </ac:spMkLst>
        </pc:spChg>
      </pc:sldChg>
      <pc:sldChg chg="addSp modSp">
        <pc:chgData name="Ben Dawson" userId="0ab52996-b45a-4570-aafe-b824255ffd42" providerId="ADAL" clId="{01C4CC21-FFA0-4F0A-96A2-A1FF3B554419}" dt="2024-09-06T06:54:14.526" v="319" actId="14100"/>
        <pc:sldMkLst>
          <pc:docMk/>
          <pc:sldMk cId="229923709" sldId="569"/>
        </pc:sldMkLst>
        <pc:spChg chg="mod">
          <ac:chgData name="Ben Dawson" userId="0ab52996-b45a-4570-aafe-b824255ffd42" providerId="ADAL" clId="{01C4CC21-FFA0-4F0A-96A2-A1FF3B554419}" dt="2024-09-06T06:51:24.797" v="184" actId="13926"/>
          <ac:spMkLst>
            <pc:docMk/>
            <pc:sldMk cId="229923709" sldId="569"/>
            <ac:spMk id="2" creationId="{38852E39-E5AA-4181-8A8A-5B836AD3642B}"/>
          </ac:spMkLst>
        </pc:spChg>
        <pc:spChg chg="mod">
          <ac:chgData name="Ben Dawson" userId="0ab52996-b45a-4570-aafe-b824255ffd42" providerId="ADAL" clId="{01C4CC21-FFA0-4F0A-96A2-A1FF3B554419}" dt="2024-09-06T06:53:11.486" v="259" actId="20577"/>
          <ac:spMkLst>
            <pc:docMk/>
            <pc:sldMk cId="229923709" sldId="569"/>
            <ac:spMk id="3" creationId="{96660D7E-0180-4093-885C-FA8781695C2F}"/>
          </ac:spMkLst>
        </pc:spChg>
        <pc:spChg chg="add mod">
          <ac:chgData name="Ben Dawson" userId="0ab52996-b45a-4570-aafe-b824255ffd42" providerId="ADAL" clId="{01C4CC21-FFA0-4F0A-96A2-A1FF3B554419}" dt="2024-09-06T06:51:50.688" v="207" actId="1076"/>
          <ac:spMkLst>
            <pc:docMk/>
            <pc:sldMk cId="229923709" sldId="569"/>
            <ac:spMk id="4" creationId="{8EDAAAC4-DD46-4138-9D67-C3F1B0F44018}"/>
          </ac:spMkLst>
        </pc:spChg>
        <pc:spChg chg="add mod">
          <ac:chgData name="Ben Dawson" userId="0ab52996-b45a-4570-aafe-b824255ffd42" providerId="ADAL" clId="{01C4CC21-FFA0-4F0A-96A2-A1FF3B554419}" dt="2024-09-06T06:54:14.526" v="319" actId="14100"/>
          <ac:spMkLst>
            <pc:docMk/>
            <pc:sldMk cId="229923709" sldId="569"/>
            <ac:spMk id="5" creationId="{D74F8CBC-4D08-42A7-8B2F-2C557F8C0B5A}"/>
          </ac:spMkLst>
        </pc:spChg>
      </pc:sldChg>
      <pc:sldChg chg="addSp modSp">
        <pc:chgData name="Ben Dawson" userId="0ab52996-b45a-4570-aafe-b824255ffd42" providerId="ADAL" clId="{01C4CC21-FFA0-4F0A-96A2-A1FF3B554419}" dt="2024-09-06T06:52:03.561" v="216" actId="14100"/>
        <pc:sldMkLst>
          <pc:docMk/>
          <pc:sldMk cId="1703640" sldId="570"/>
        </pc:sldMkLst>
        <pc:spChg chg="add mod">
          <ac:chgData name="Ben Dawson" userId="0ab52996-b45a-4570-aafe-b824255ffd42" providerId="ADAL" clId="{01C4CC21-FFA0-4F0A-96A2-A1FF3B554419}" dt="2024-09-06T06:52:03.561" v="216" actId="14100"/>
          <ac:spMkLst>
            <pc:docMk/>
            <pc:sldMk cId="1703640" sldId="570"/>
            <ac:spMk id="5" creationId="{5215BC31-1A2D-4380-B7BA-9D2146972774}"/>
          </ac:spMkLst>
        </pc:spChg>
      </pc:sldChg>
      <pc:sldChg chg="addSp modSp">
        <pc:chgData name="Ben Dawson" userId="0ab52996-b45a-4570-aafe-b824255ffd42" providerId="ADAL" clId="{01C4CC21-FFA0-4F0A-96A2-A1FF3B554419}" dt="2024-09-06T06:53:28.408" v="260"/>
        <pc:sldMkLst>
          <pc:docMk/>
          <pc:sldMk cId="2077089415" sldId="571"/>
        </pc:sldMkLst>
        <pc:spChg chg="mod">
          <ac:chgData name="Ben Dawson" userId="0ab52996-b45a-4570-aafe-b824255ffd42" providerId="ADAL" clId="{01C4CC21-FFA0-4F0A-96A2-A1FF3B554419}" dt="2024-09-06T06:53:28.408" v="260"/>
          <ac:spMkLst>
            <pc:docMk/>
            <pc:sldMk cId="2077089415" sldId="571"/>
            <ac:spMk id="3" creationId="{96660D7E-0180-4093-885C-FA8781695C2F}"/>
          </ac:spMkLst>
        </pc:spChg>
        <pc:spChg chg="add">
          <ac:chgData name="Ben Dawson" userId="0ab52996-b45a-4570-aafe-b824255ffd42" providerId="ADAL" clId="{01C4CC21-FFA0-4F0A-96A2-A1FF3B554419}" dt="2024-09-06T06:52:05.936" v="217"/>
          <ac:spMkLst>
            <pc:docMk/>
            <pc:sldMk cId="2077089415" sldId="571"/>
            <ac:spMk id="4" creationId="{60DF8408-C7A5-48E4-A60F-215F14B58C08}"/>
          </ac:spMkLst>
        </pc:spChg>
      </pc:sldChg>
      <pc:sldChg chg="addSp modSp">
        <pc:chgData name="Ben Dawson" userId="0ab52996-b45a-4570-aafe-b824255ffd42" providerId="ADAL" clId="{01C4CC21-FFA0-4F0A-96A2-A1FF3B554419}" dt="2024-09-06T06:52:15.414" v="224" actId="14100"/>
        <pc:sldMkLst>
          <pc:docMk/>
          <pc:sldMk cId="3794092726" sldId="572"/>
        </pc:sldMkLst>
        <pc:spChg chg="add mod">
          <ac:chgData name="Ben Dawson" userId="0ab52996-b45a-4570-aafe-b824255ffd42" providerId="ADAL" clId="{01C4CC21-FFA0-4F0A-96A2-A1FF3B554419}" dt="2024-09-06T06:52:15.414" v="224" actId="14100"/>
          <ac:spMkLst>
            <pc:docMk/>
            <pc:sldMk cId="3794092726" sldId="572"/>
            <ac:spMk id="5" creationId="{7C74C87F-7BFF-40C1-8286-77A287DBF2E5}"/>
          </ac:spMkLst>
        </pc:spChg>
      </pc:sldChg>
      <pc:sldChg chg="addSp modSp">
        <pc:chgData name="Ben Dawson" userId="0ab52996-b45a-4570-aafe-b824255ffd42" providerId="ADAL" clId="{01C4CC21-FFA0-4F0A-96A2-A1FF3B554419}" dt="2024-09-06T06:53:31.322" v="261"/>
        <pc:sldMkLst>
          <pc:docMk/>
          <pc:sldMk cId="1476142453" sldId="573"/>
        </pc:sldMkLst>
        <pc:spChg chg="mod">
          <ac:chgData name="Ben Dawson" userId="0ab52996-b45a-4570-aafe-b824255ffd42" providerId="ADAL" clId="{01C4CC21-FFA0-4F0A-96A2-A1FF3B554419}" dt="2024-09-06T06:53:31.322" v="261"/>
          <ac:spMkLst>
            <pc:docMk/>
            <pc:sldMk cId="1476142453" sldId="573"/>
            <ac:spMk id="3" creationId="{96660D7E-0180-4093-885C-FA8781695C2F}"/>
          </ac:spMkLst>
        </pc:spChg>
        <pc:spChg chg="add">
          <ac:chgData name="Ben Dawson" userId="0ab52996-b45a-4570-aafe-b824255ffd42" providerId="ADAL" clId="{01C4CC21-FFA0-4F0A-96A2-A1FF3B554419}" dt="2024-09-06T06:52:18.674" v="225"/>
          <ac:spMkLst>
            <pc:docMk/>
            <pc:sldMk cId="1476142453" sldId="573"/>
            <ac:spMk id="4" creationId="{7659B815-08FC-4C44-97FB-07A633A6E6F3}"/>
          </ac:spMkLst>
        </pc:spChg>
      </pc:sldChg>
      <pc:sldChg chg="addSp modSp">
        <pc:chgData name="Ben Dawson" userId="0ab52996-b45a-4570-aafe-b824255ffd42" providerId="ADAL" clId="{01C4CC21-FFA0-4F0A-96A2-A1FF3B554419}" dt="2024-09-06T06:47:40.752" v="50" actId="1076"/>
        <pc:sldMkLst>
          <pc:docMk/>
          <pc:sldMk cId="2525408598" sldId="574"/>
        </pc:sldMkLst>
        <pc:spChg chg="mod">
          <ac:chgData name="Ben Dawson" userId="0ab52996-b45a-4570-aafe-b824255ffd42" providerId="ADAL" clId="{01C4CC21-FFA0-4F0A-96A2-A1FF3B554419}" dt="2024-09-06T06:47:05.041" v="42" actId="1076"/>
          <ac:spMkLst>
            <pc:docMk/>
            <pc:sldMk cId="2525408598" sldId="574"/>
            <ac:spMk id="4" creationId="{EA3D75F5-E909-4F46-BCB1-C075F8001E26}"/>
          </ac:spMkLst>
        </pc:spChg>
        <pc:picChg chg="add mod modCrop">
          <ac:chgData name="Ben Dawson" userId="0ab52996-b45a-4570-aafe-b824255ffd42" providerId="ADAL" clId="{01C4CC21-FFA0-4F0A-96A2-A1FF3B554419}" dt="2024-09-06T06:47:40.752" v="50" actId="1076"/>
          <ac:picMkLst>
            <pc:docMk/>
            <pc:sldMk cId="2525408598" sldId="574"/>
            <ac:picMk id="1026" creationId="{726C9408-EE18-4614-AFBE-877713202F10}"/>
          </ac:picMkLst>
        </pc:picChg>
      </pc:sldChg>
    </pc:docChg>
  </pc:docChgLst>
  <pc:docChgLst>
    <pc:chgData name="Ben Dawson" userId="0ab52996-b45a-4570-aafe-b824255ffd42" providerId="ADAL" clId="{F2E2ACDE-EDFF-4618-B05A-746BA07DF5F8}"/>
    <pc:docChg chg="custSel addSld modSld sldOrd">
      <pc:chgData name="Ben Dawson" userId="0ab52996-b45a-4570-aafe-b824255ffd42" providerId="ADAL" clId="{F2E2ACDE-EDFF-4618-B05A-746BA07DF5F8}" dt="2024-08-06T12:43:35.218" v="139" actId="6549"/>
      <pc:docMkLst>
        <pc:docMk/>
      </pc:docMkLst>
      <pc:sldChg chg="addSp delSp">
        <pc:chgData name="Ben Dawson" userId="0ab52996-b45a-4570-aafe-b824255ffd42" providerId="ADAL" clId="{F2E2ACDE-EDFF-4618-B05A-746BA07DF5F8}" dt="2024-08-06T12:17:57.114" v="6"/>
        <pc:sldMkLst>
          <pc:docMk/>
          <pc:sldMk cId="3568467686" sldId="281"/>
        </pc:sldMkLst>
        <pc:spChg chg="add">
          <ac:chgData name="Ben Dawson" userId="0ab52996-b45a-4570-aafe-b824255ffd42" providerId="ADAL" clId="{F2E2ACDE-EDFF-4618-B05A-746BA07DF5F8}" dt="2024-08-06T12:17:57.114" v="6"/>
          <ac:spMkLst>
            <pc:docMk/>
            <pc:sldMk cId="3568467686" sldId="281"/>
            <ac:spMk id="14" creationId="{C8760D8B-AFAE-4091-96CE-D2D0F5A33C28}"/>
          </ac:spMkLst>
        </pc:spChg>
        <pc:picChg chg="del">
          <ac:chgData name="Ben Dawson" userId="0ab52996-b45a-4570-aafe-b824255ffd42" providerId="ADAL" clId="{F2E2ACDE-EDFF-4618-B05A-746BA07DF5F8}" dt="2024-08-06T12:16:31.544" v="0" actId="478"/>
          <ac:picMkLst>
            <pc:docMk/>
            <pc:sldMk cId="3568467686" sldId="281"/>
            <ac:picMk id="15" creationId="{E1F8335D-7473-45A1-8944-F3E46383246A}"/>
          </ac:picMkLst>
        </pc:picChg>
        <pc:picChg chg="del">
          <ac:chgData name="Ben Dawson" userId="0ab52996-b45a-4570-aafe-b824255ffd42" providerId="ADAL" clId="{F2E2ACDE-EDFF-4618-B05A-746BA07DF5F8}" dt="2024-08-06T12:16:31.544" v="0" actId="478"/>
          <ac:picMkLst>
            <pc:docMk/>
            <pc:sldMk cId="3568467686" sldId="281"/>
            <ac:picMk id="20" creationId="{085A8477-5C8B-8042-92C4-89F85BFBF669}"/>
          </ac:picMkLst>
        </pc:picChg>
      </pc:sldChg>
      <pc:sldChg chg="addSp delSp ord">
        <pc:chgData name="Ben Dawson" userId="0ab52996-b45a-4570-aafe-b824255ffd42" providerId="ADAL" clId="{F2E2ACDE-EDFF-4618-B05A-746BA07DF5F8}" dt="2024-08-06T12:25:32.687" v="11"/>
        <pc:sldMkLst>
          <pc:docMk/>
          <pc:sldMk cId="3422076860" sldId="331"/>
        </pc:sldMkLst>
        <pc:spChg chg="add">
          <ac:chgData name="Ben Dawson" userId="0ab52996-b45a-4570-aafe-b824255ffd42" providerId="ADAL" clId="{F2E2ACDE-EDFF-4618-B05A-746BA07DF5F8}" dt="2024-08-06T12:25:32.687" v="11"/>
          <ac:spMkLst>
            <pc:docMk/>
            <pc:sldMk cId="3422076860" sldId="331"/>
            <ac:spMk id="10" creationId="{3D56F7E1-1E91-482E-8F7F-FFD2950BA7DC}"/>
          </ac:spMkLst>
        </pc:spChg>
        <pc:picChg chg="del">
          <ac:chgData name="Ben Dawson" userId="0ab52996-b45a-4570-aafe-b824255ffd42" providerId="ADAL" clId="{F2E2ACDE-EDFF-4618-B05A-746BA07DF5F8}" dt="2024-08-06T12:16:36.398" v="2" actId="478"/>
          <ac:picMkLst>
            <pc:docMk/>
            <pc:sldMk cId="3422076860" sldId="331"/>
            <ac:picMk id="9" creationId="{63F84729-7000-4DCE-ACF1-F61C6EACAC2B}"/>
          </ac:picMkLst>
        </pc:picChg>
        <pc:picChg chg="del">
          <ac:chgData name="Ben Dawson" userId="0ab52996-b45a-4570-aafe-b824255ffd42" providerId="ADAL" clId="{F2E2ACDE-EDFF-4618-B05A-746BA07DF5F8}" dt="2024-08-06T12:16:36.398" v="2" actId="478"/>
          <ac:picMkLst>
            <pc:docMk/>
            <pc:sldMk cId="3422076860" sldId="331"/>
            <ac:picMk id="11" creationId="{53AC363D-A241-7F4A-BAC2-8289DF7DD287}"/>
          </ac:picMkLst>
        </pc:picChg>
      </pc:sldChg>
      <pc:sldChg chg="addSp delSp ord">
        <pc:chgData name="Ben Dawson" userId="0ab52996-b45a-4570-aafe-b824255ffd42" providerId="ADAL" clId="{F2E2ACDE-EDFF-4618-B05A-746BA07DF5F8}" dt="2024-08-06T12:25:34.304" v="12"/>
        <pc:sldMkLst>
          <pc:docMk/>
          <pc:sldMk cId="291126873" sldId="376"/>
        </pc:sldMkLst>
        <pc:spChg chg="add">
          <ac:chgData name="Ben Dawson" userId="0ab52996-b45a-4570-aafe-b824255ffd42" providerId="ADAL" clId="{F2E2ACDE-EDFF-4618-B05A-746BA07DF5F8}" dt="2024-08-06T12:25:34.304" v="12"/>
          <ac:spMkLst>
            <pc:docMk/>
            <pc:sldMk cId="291126873" sldId="376"/>
            <ac:spMk id="25" creationId="{C1512341-D0D6-4C2C-8274-02EC21B068AF}"/>
          </ac:spMkLst>
        </pc:spChg>
        <pc:picChg chg="del">
          <ac:chgData name="Ben Dawson" userId="0ab52996-b45a-4570-aafe-b824255ffd42" providerId="ADAL" clId="{F2E2ACDE-EDFF-4618-B05A-746BA07DF5F8}" dt="2024-08-06T12:16:42.029" v="4" actId="478"/>
          <ac:picMkLst>
            <pc:docMk/>
            <pc:sldMk cId="291126873" sldId="376"/>
            <ac:picMk id="21" creationId="{5CDD9F63-0220-AF4D-9D7B-99B4ED96ED77}"/>
          </ac:picMkLst>
        </pc:picChg>
        <pc:picChg chg="del">
          <ac:chgData name="Ben Dawson" userId="0ab52996-b45a-4570-aafe-b824255ffd42" providerId="ADAL" clId="{F2E2ACDE-EDFF-4618-B05A-746BA07DF5F8}" dt="2024-08-06T12:16:42.029" v="4" actId="478"/>
          <ac:picMkLst>
            <pc:docMk/>
            <pc:sldMk cId="291126873" sldId="376"/>
            <ac:picMk id="24" creationId="{AF010F94-8AAE-46B4-894C-DF83E3F88CC2}"/>
          </ac:picMkLst>
        </pc:picChg>
      </pc:sldChg>
      <pc:sldChg chg="addSp delSp modSp">
        <pc:chgData name="Ben Dawson" userId="0ab52996-b45a-4570-aafe-b824255ffd42" providerId="ADAL" clId="{F2E2ACDE-EDFF-4618-B05A-746BA07DF5F8}" dt="2024-08-06T12:25:54.272" v="33" actId="115"/>
        <pc:sldMkLst>
          <pc:docMk/>
          <pc:sldMk cId="775107370" sldId="398"/>
        </pc:sldMkLst>
        <pc:spChg chg="add mod">
          <ac:chgData name="Ben Dawson" userId="0ab52996-b45a-4570-aafe-b824255ffd42" providerId="ADAL" clId="{F2E2ACDE-EDFF-4618-B05A-746BA07DF5F8}" dt="2024-08-06T12:25:54.272" v="33" actId="115"/>
          <ac:spMkLst>
            <pc:docMk/>
            <pc:sldMk cId="775107370" sldId="398"/>
            <ac:spMk id="2" creationId="{424DC3D4-9130-4055-BDFF-1A8C8A7A1253}"/>
          </ac:spMkLst>
        </pc:spChg>
        <pc:spChg chg="add del">
          <ac:chgData name="Ben Dawson" userId="0ab52996-b45a-4570-aafe-b824255ffd42" providerId="ADAL" clId="{F2E2ACDE-EDFF-4618-B05A-746BA07DF5F8}" dt="2024-08-06T12:18:01.257" v="8" actId="478"/>
          <ac:spMkLst>
            <pc:docMk/>
            <pc:sldMk cId="775107370" sldId="398"/>
            <ac:spMk id="14" creationId="{F686D823-C520-42A2-B791-300EA84E201C}"/>
          </ac:spMkLst>
        </pc:spChg>
        <pc:picChg chg="del">
          <ac:chgData name="Ben Dawson" userId="0ab52996-b45a-4570-aafe-b824255ffd42" providerId="ADAL" clId="{F2E2ACDE-EDFF-4618-B05A-746BA07DF5F8}" dt="2024-08-06T12:16:34.183" v="1" actId="478"/>
          <ac:picMkLst>
            <pc:docMk/>
            <pc:sldMk cId="775107370" sldId="398"/>
            <ac:picMk id="15" creationId="{B104FFA4-F6AD-411C-A1A4-0A066DDEA081}"/>
          </ac:picMkLst>
        </pc:picChg>
        <pc:picChg chg="del">
          <ac:chgData name="Ben Dawson" userId="0ab52996-b45a-4570-aafe-b824255ffd42" providerId="ADAL" clId="{F2E2ACDE-EDFF-4618-B05A-746BA07DF5F8}" dt="2024-08-06T12:16:34.183" v="1" actId="478"/>
          <ac:picMkLst>
            <pc:docMk/>
            <pc:sldMk cId="775107370" sldId="398"/>
            <ac:picMk id="20" creationId="{085A8477-5C8B-8042-92C4-89F85BFBF669}"/>
          </ac:picMkLst>
        </pc:picChg>
      </pc:sldChg>
      <pc:sldChg chg="addSp delSp">
        <pc:chgData name="Ben Dawson" userId="0ab52996-b45a-4570-aafe-b824255ffd42" providerId="ADAL" clId="{F2E2ACDE-EDFF-4618-B05A-746BA07DF5F8}" dt="2024-08-06T12:25:58.277" v="34"/>
        <pc:sldMkLst>
          <pc:docMk/>
          <pc:sldMk cId="2242355660" sldId="399"/>
        </pc:sldMkLst>
        <pc:spChg chg="add">
          <ac:chgData name="Ben Dawson" userId="0ab52996-b45a-4570-aafe-b824255ffd42" providerId="ADAL" clId="{F2E2ACDE-EDFF-4618-B05A-746BA07DF5F8}" dt="2024-08-06T12:25:58.277" v="34"/>
          <ac:spMkLst>
            <pc:docMk/>
            <pc:sldMk cId="2242355660" sldId="399"/>
            <ac:spMk id="10" creationId="{EE64CCF7-D57C-43AF-B812-4FEAE8A42144}"/>
          </ac:spMkLst>
        </pc:spChg>
        <pc:picChg chg="del">
          <ac:chgData name="Ben Dawson" userId="0ab52996-b45a-4570-aafe-b824255ffd42" providerId="ADAL" clId="{F2E2ACDE-EDFF-4618-B05A-746BA07DF5F8}" dt="2024-08-06T12:16:39.649" v="3" actId="478"/>
          <ac:picMkLst>
            <pc:docMk/>
            <pc:sldMk cId="2242355660" sldId="399"/>
            <ac:picMk id="11" creationId="{53AC363D-A241-7F4A-BAC2-8289DF7DD287}"/>
          </ac:picMkLst>
        </pc:picChg>
        <pc:picChg chg="del">
          <ac:chgData name="Ben Dawson" userId="0ab52996-b45a-4570-aafe-b824255ffd42" providerId="ADAL" clId="{F2E2ACDE-EDFF-4618-B05A-746BA07DF5F8}" dt="2024-08-06T12:16:39.649" v="3" actId="478"/>
          <ac:picMkLst>
            <pc:docMk/>
            <pc:sldMk cId="2242355660" sldId="399"/>
            <ac:picMk id="12" creationId="{D6A12F69-DBAC-4D79-836E-A65B0F3CEE97}"/>
          </ac:picMkLst>
        </pc:picChg>
      </pc:sldChg>
      <pc:sldChg chg="addSp delSp">
        <pc:chgData name="Ben Dawson" userId="0ab52996-b45a-4570-aafe-b824255ffd42" providerId="ADAL" clId="{F2E2ACDE-EDFF-4618-B05A-746BA07DF5F8}" dt="2024-08-06T12:25:59.988" v="35"/>
        <pc:sldMkLst>
          <pc:docMk/>
          <pc:sldMk cId="73759393" sldId="400"/>
        </pc:sldMkLst>
        <pc:spChg chg="add">
          <ac:chgData name="Ben Dawson" userId="0ab52996-b45a-4570-aafe-b824255ffd42" providerId="ADAL" clId="{F2E2ACDE-EDFF-4618-B05A-746BA07DF5F8}" dt="2024-08-06T12:25:59.988" v="35"/>
          <ac:spMkLst>
            <pc:docMk/>
            <pc:sldMk cId="73759393" sldId="400"/>
            <ac:spMk id="25" creationId="{7A6CDEC6-813F-4404-9925-5C83AD396660}"/>
          </ac:spMkLst>
        </pc:spChg>
        <pc:picChg chg="del">
          <ac:chgData name="Ben Dawson" userId="0ab52996-b45a-4570-aafe-b824255ffd42" providerId="ADAL" clId="{F2E2ACDE-EDFF-4618-B05A-746BA07DF5F8}" dt="2024-08-06T12:16:44.306" v="5" actId="478"/>
          <ac:picMkLst>
            <pc:docMk/>
            <pc:sldMk cId="73759393" sldId="400"/>
            <ac:picMk id="21" creationId="{5CDD9F63-0220-AF4D-9D7B-99B4ED96ED77}"/>
          </ac:picMkLst>
        </pc:picChg>
        <pc:picChg chg="del">
          <ac:chgData name="Ben Dawson" userId="0ab52996-b45a-4570-aafe-b824255ffd42" providerId="ADAL" clId="{F2E2ACDE-EDFF-4618-B05A-746BA07DF5F8}" dt="2024-08-06T12:16:44.306" v="5" actId="478"/>
          <ac:picMkLst>
            <pc:docMk/>
            <pc:sldMk cId="73759393" sldId="400"/>
            <ac:picMk id="24" creationId="{78DB83B5-A1F3-425A-BAEC-516CFE36729E}"/>
          </ac:picMkLst>
        </pc:picChg>
      </pc:sldChg>
      <pc:sldChg chg="ord">
        <pc:chgData name="Ben Dawson" userId="0ab52996-b45a-4570-aafe-b824255ffd42" providerId="ADAL" clId="{F2E2ACDE-EDFF-4618-B05A-746BA07DF5F8}" dt="2024-08-06T12:31:30.852" v="90"/>
        <pc:sldMkLst>
          <pc:docMk/>
          <pc:sldMk cId="319474703" sldId="519"/>
        </pc:sldMkLst>
      </pc:sldChg>
      <pc:sldChg chg="addSp modSp">
        <pc:chgData name="Ben Dawson" userId="0ab52996-b45a-4570-aafe-b824255ffd42" providerId="ADAL" clId="{F2E2ACDE-EDFF-4618-B05A-746BA07DF5F8}" dt="2024-08-06T12:31:55.580" v="135" actId="403"/>
        <pc:sldMkLst>
          <pc:docMk/>
          <pc:sldMk cId="893868693" sldId="564"/>
        </pc:sldMkLst>
        <pc:spChg chg="add mod">
          <ac:chgData name="Ben Dawson" userId="0ab52996-b45a-4570-aafe-b824255ffd42" providerId="ADAL" clId="{F2E2ACDE-EDFF-4618-B05A-746BA07DF5F8}" dt="2024-08-06T12:31:55.580" v="135" actId="403"/>
          <ac:spMkLst>
            <pc:docMk/>
            <pc:sldMk cId="893868693" sldId="564"/>
            <ac:spMk id="5" creationId="{C8886D35-2C51-4B10-88C8-F861DED1356E}"/>
          </ac:spMkLst>
        </pc:spChg>
      </pc:sldChg>
      <pc:sldChg chg="modSp">
        <pc:chgData name="Ben Dawson" userId="0ab52996-b45a-4570-aafe-b824255ffd42" providerId="ADAL" clId="{F2E2ACDE-EDFF-4618-B05A-746BA07DF5F8}" dt="2024-08-06T12:43:28.827" v="137" actId="6549"/>
        <pc:sldMkLst>
          <pc:docMk/>
          <pc:sldMk cId="229923709" sldId="569"/>
        </pc:sldMkLst>
        <pc:spChg chg="mod">
          <ac:chgData name="Ben Dawson" userId="0ab52996-b45a-4570-aafe-b824255ffd42" providerId="ADAL" clId="{F2E2ACDE-EDFF-4618-B05A-746BA07DF5F8}" dt="2024-08-06T12:43:28.827" v="137" actId="6549"/>
          <ac:spMkLst>
            <pc:docMk/>
            <pc:sldMk cId="229923709" sldId="569"/>
            <ac:spMk id="3" creationId="{96660D7E-0180-4093-885C-FA8781695C2F}"/>
          </ac:spMkLst>
        </pc:spChg>
      </pc:sldChg>
      <pc:sldChg chg="modSp">
        <pc:chgData name="Ben Dawson" userId="0ab52996-b45a-4570-aafe-b824255ffd42" providerId="ADAL" clId="{F2E2ACDE-EDFF-4618-B05A-746BA07DF5F8}" dt="2024-08-06T12:43:32.533" v="138" actId="6549"/>
        <pc:sldMkLst>
          <pc:docMk/>
          <pc:sldMk cId="2077089415" sldId="571"/>
        </pc:sldMkLst>
        <pc:spChg chg="mod">
          <ac:chgData name="Ben Dawson" userId="0ab52996-b45a-4570-aafe-b824255ffd42" providerId="ADAL" clId="{F2E2ACDE-EDFF-4618-B05A-746BA07DF5F8}" dt="2024-08-06T12:43:32.533" v="138" actId="6549"/>
          <ac:spMkLst>
            <pc:docMk/>
            <pc:sldMk cId="2077089415" sldId="571"/>
            <ac:spMk id="3" creationId="{96660D7E-0180-4093-885C-FA8781695C2F}"/>
          </ac:spMkLst>
        </pc:spChg>
      </pc:sldChg>
      <pc:sldChg chg="modSp">
        <pc:chgData name="Ben Dawson" userId="0ab52996-b45a-4570-aafe-b824255ffd42" providerId="ADAL" clId="{F2E2ACDE-EDFF-4618-B05A-746BA07DF5F8}" dt="2024-08-06T12:43:35.218" v="139" actId="6549"/>
        <pc:sldMkLst>
          <pc:docMk/>
          <pc:sldMk cId="1476142453" sldId="573"/>
        </pc:sldMkLst>
        <pc:spChg chg="mod">
          <ac:chgData name="Ben Dawson" userId="0ab52996-b45a-4570-aafe-b824255ffd42" providerId="ADAL" clId="{F2E2ACDE-EDFF-4618-B05A-746BA07DF5F8}" dt="2024-08-06T12:43:35.218" v="139" actId="6549"/>
          <ac:spMkLst>
            <pc:docMk/>
            <pc:sldMk cId="1476142453" sldId="573"/>
            <ac:spMk id="3" creationId="{96660D7E-0180-4093-885C-FA8781695C2F}"/>
          </ac:spMkLst>
        </pc:spChg>
      </pc:sldChg>
      <pc:sldChg chg="delSp modSp add">
        <pc:chgData name="Ben Dawson" userId="0ab52996-b45a-4570-aafe-b824255ffd42" providerId="ADAL" clId="{F2E2ACDE-EDFF-4618-B05A-746BA07DF5F8}" dt="2024-08-06T12:38:33.869" v="136" actId="478"/>
        <pc:sldMkLst>
          <pc:docMk/>
          <pc:sldMk cId="4291630989" sldId="621"/>
        </pc:sldMkLst>
        <pc:spChg chg="mod">
          <ac:chgData name="Ben Dawson" userId="0ab52996-b45a-4570-aafe-b824255ffd42" providerId="ADAL" clId="{F2E2ACDE-EDFF-4618-B05A-746BA07DF5F8}" dt="2024-08-06T12:29:49.697" v="89" actId="20577"/>
          <ac:spMkLst>
            <pc:docMk/>
            <pc:sldMk cId="4291630989" sldId="621"/>
            <ac:spMk id="3" creationId="{43C332D0-5B3F-49ED-81EF-69DDB763297F}"/>
          </ac:spMkLst>
        </pc:spChg>
        <pc:spChg chg="del">
          <ac:chgData name="Ben Dawson" userId="0ab52996-b45a-4570-aafe-b824255ffd42" providerId="ADAL" clId="{F2E2ACDE-EDFF-4618-B05A-746BA07DF5F8}" dt="2024-08-06T12:38:33.869" v="136" actId="478"/>
          <ac:spMkLst>
            <pc:docMk/>
            <pc:sldMk cId="4291630989" sldId="621"/>
            <ac:spMk id="7" creationId="{E12FCAFF-3CE4-4F5B-9E50-B271F7784F4F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43D1F8-E6C1-4E0D-B1AF-E34D89AA1226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AD188F-5E59-4396-87B4-65588BE900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23186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/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300"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 sz="2300"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 sz="2300"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 sz="2300"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 sz="2300"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1169988" fontAlgn="base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1169988" fontAlgn="base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1169988" fontAlgn="base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1169988" fontAlgn="base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marL="0" marR="0" lvl="0" indent="0" algn="r" defTabSz="1169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1789609-A8F3-4615-BD64-60C011ACD84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pPr marL="0" marR="0" lvl="0" indent="0" algn="r" defTabSz="11699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1288" y="-8468"/>
            <a:ext cx="12226405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465" y="2404536"/>
            <a:ext cx="7768959" cy="1646303"/>
          </a:xfrm>
        </p:spPr>
        <p:txBody>
          <a:bodyPr anchor="b">
            <a:noAutofit/>
          </a:bodyPr>
          <a:lstStyle>
            <a:lvl1pPr algn="r">
              <a:defRPr sz="72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465" y="4050838"/>
            <a:ext cx="776895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B2E60-7632-4B9E-83EC-BA436826A15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22/06/2026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DA213-5C3D-49DE-8A93-D0814D07DBBC}" type="slidenum">
              <a:rPr lang="en-GB" smtClean="0">
                <a:solidFill>
                  <a:srgbClr val="90C226"/>
                </a:solidFill>
              </a:rPr>
              <a:pPr/>
              <a:t>‹#›</a:t>
            </a:fld>
            <a:endParaRPr lang="en-GB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17496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B2E60-7632-4B9E-83EC-BA436826A15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22/06/2026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DA213-5C3D-49DE-8A93-D0814D07DBBC}" type="slidenum">
              <a:rPr lang="en-GB" smtClean="0">
                <a:solidFill>
                  <a:srgbClr val="90C226"/>
                </a:solidFill>
              </a:rPr>
              <a:pPr/>
              <a:t>‹#›</a:t>
            </a:fld>
            <a:endParaRPr lang="en-GB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9671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2" y="2700871"/>
            <a:ext cx="8463620" cy="1826581"/>
          </a:xfrm>
        </p:spPr>
        <p:txBody>
          <a:bodyPr anchor="b"/>
          <a:lstStyle>
            <a:lvl1pPr algn="l">
              <a:defRPr sz="53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802" y="4527448"/>
            <a:ext cx="8463620" cy="860400"/>
          </a:xfrm>
        </p:spPr>
        <p:txBody>
          <a:bodyPr anchor="t"/>
          <a:lstStyle>
            <a:lvl1pPr marL="0" indent="0" algn="l">
              <a:buNone/>
              <a:defRPr sz="27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B2E60-7632-4B9E-83EC-BA436826A15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22/06/2026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DA213-5C3D-49DE-8A93-D0814D07DBBC}" type="slidenum">
              <a:rPr lang="en-GB" smtClean="0">
                <a:solidFill>
                  <a:srgbClr val="90C226"/>
                </a:solidFill>
              </a:rPr>
              <a:pPr/>
              <a:t>‹#›</a:t>
            </a:fld>
            <a:endParaRPr lang="en-GB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19947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1" y="609600"/>
            <a:ext cx="8463619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2805" y="2160590"/>
            <a:ext cx="4117479" cy="3880772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1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58939" y="2160591"/>
            <a:ext cx="4117480" cy="388077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1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B2E60-7632-4B9E-83EC-BA436826A15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22/06/2026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DA213-5C3D-49DE-8A93-D0814D07DBBC}" type="slidenum">
              <a:rPr lang="en-GB" smtClean="0">
                <a:solidFill>
                  <a:srgbClr val="90C226"/>
                </a:solidFill>
              </a:rPr>
              <a:pPr/>
              <a:t>‹#›</a:t>
            </a:fld>
            <a:endParaRPr lang="en-GB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87920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4" y="609600"/>
            <a:ext cx="8463617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799" y="2160985"/>
            <a:ext cx="4120896" cy="576263"/>
          </a:xfrm>
        </p:spPr>
        <p:txBody>
          <a:bodyPr anchor="b">
            <a:noAutofit/>
          </a:bodyPr>
          <a:lstStyle>
            <a:lvl1pPr marL="0" indent="0">
              <a:buNone/>
              <a:defRPr sz="3200" b="0"/>
            </a:lvl1pPr>
            <a:lvl2pPr marL="609585" indent="0">
              <a:buNone/>
              <a:defRPr sz="2700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00" b="1"/>
            </a:lvl4pPr>
            <a:lvl5pPr marL="2438339" indent="0">
              <a:buNone/>
              <a:defRPr sz="2100" b="1"/>
            </a:lvl5pPr>
            <a:lvl6pPr marL="3047924" indent="0">
              <a:buNone/>
              <a:defRPr sz="2100" b="1"/>
            </a:lvl6pPr>
            <a:lvl7pPr marL="3657509" indent="0">
              <a:buNone/>
              <a:defRPr sz="2100" b="1"/>
            </a:lvl7pPr>
            <a:lvl8pPr marL="4267093" indent="0">
              <a:buNone/>
              <a:defRPr sz="2100" b="1"/>
            </a:lvl8pPr>
            <a:lvl9pPr marL="4876678" indent="0">
              <a:buNone/>
              <a:defRPr sz="21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2799" y="2737250"/>
            <a:ext cx="4120896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55520" y="2160985"/>
            <a:ext cx="4120896" cy="576263"/>
          </a:xfrm>
        </p:spPr>
        <p:txBody>
          <a:bodyPr anchor="b">
            <a:noAutofit/>
          </a:bodyPr>
          <a:lstStyle>
            <a:lvl1pPr marL="0" indent="0">
              <a:buNone/>
              <a:defRPr sz="3200" b="0"/>
            </a:lvl1pPr>
            <a:lvl2pPr marL="609585" indent="0">
              <a:buNone/>
              <a:defRPr sz="2700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00" b="1"/>
            </a:lvl4pPr>
            <a:lvl5pPr marL="2438339" indent="0">
              <a:buNone/>
              <a:defRPr sz="2100" b="1"/>
            </a:lvl5pPr>
            <a:lvl6pPr marL="3047924" indent="0">
              <a:buNone/>
              <a:defRPr sz="2100" b="1"/>
            </a:lvl6pPr>
            <a:lvl7pPr marL="3657509" indent="0">
              <a:buNone/>
              <a:defRPr sz="2100" b="1"/>
            </a:lvl7pPr>
            <a:lvl8pPr marL="4267093" indent="0">
              <a:buNone/>
              <a:defRPr sz="2100" b="1"/>
            </a:lvl8pPr>
            <a:lvl9pPr marL="4876678" indent="0">
              <a:buNone/>
              <a:defRPr sz="21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55520" y="2737250"/>
            <a:ext cx="4120896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B2E60-7632-4B9E-83EC-BA436826A15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22/06/2026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DA213-5C3D-49DE-8A93-D0814D07DBBC}" type="slidenum">
              <a:rPr lang="en-GB" smtClean="0">
                <a:solidFill>
                  <a:srgbClr val="90C226"/>
                </a:solidFill>
              </a:rPr>
              <a:pPr/>
              <a:t>‹#›</a:t>
            </a:fld>
            <a:endParaRPr lang="en-GB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65653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1" y="609600"/>
            <a:ext cx="8463619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B2E60-7632-4B9E-83EC-BA436826A15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22/06/2026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DA213-5C3D-49DE-8A93-D0814D07DBBC}" type="slidenum">
              <a:rPr lang="en-GB" smtClean="0">
                <a:solidFill>
                  <a:srgbClr val="90C226"/>
                </a:solidFill>
              </a:rPr>
              <a:pPr/>
              <a:t>‹#›</a:t>
            </a:fld>
            <a:endParaRPr lang="en-GB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40113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B2E60-7632-4B9E-83EC-BA436826A15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22/06/2026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DA213-5C3D-49DE-8A93-D0814D07DBBC}" type="slidenum">
              <a:rPr lang="en-GB" smtClean="0">
                <a:solidFill>
                  <a:srgbClr val="90C226"/>
                </a:solidFill>
              </a:rPr>
              <a:pPr/>
              <a:t>‹#›</a:t>
            </a:fld>
            <a:endParaRPr lang="en-GB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62068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1" y="1498606"/>
            <a:ext cx="3720243" cy="1278467"/>
          </a:xfrm>
        </p:spPr>
        <p:txBody>
          <a:bodyPr anchor="b">
            <a:normAutofit/>
          </a:bodyPr>
          <a:lstStyle>
            <a:lvl1pPr>
              <a:defRPr sz="27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1703" y="514930"/>
            <a:ext cx="4514716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2801" y="2777070"/>
            <a:ext cx="3720243" cy="2584449"/>
          </a:xfrm>
        </p:spPr>
        <p:txBody>
          <a:bodyPr>
            <a:normAutofit/>
          </a:bodyPr>
          <a:lstStyle>
            <a:lvl1pPr marL="0" indent="0">
              <a:buNone/>
              <a:defRPr sz="19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B2E60-7632-4B9E-83EC-BA436826A15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22/06/2026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DA213-5C3D-49DE-8A93-D0814D07DBBC}" type="slidenum">
              <a:rPr lang="en-GB" smtClean="0">
                <a:solidFill>
                  <a:srgbClr val="90C226"/>
                </a:solidFill>
              </a:rPr>
              <a:pPr/>
              <a:t>‹#›</a:t>
            </a:fld>
            <a:endParaRPr lang="en-GB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82747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1" y="4800602"/>
            <a:ext cx="8463619" cy="566739"/>
          </a:xfrm>
        </p:spPr>
        <p:txBody>
          <a:bodyPr anchor="b">
            <a:normAutofit/>
          </a:bodyPr>
          <a:lstStyle>
            <a:lvl1pPr algn="l">
              <a:defRPr sz="3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801" y="609603"/>
            <a:ext cx="8463619" cy="3845719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/>
            </a:lvl1pPr>
            <a:lvl2pPr marL="609585" indent="0">
              <a:buNone/>
              <a:defRPr sz="2100"/>
            </a:lvl2pPr>
            <a:lvl3pPr marL="1219170" indent="0">
              <a:buNone/>
              <a:defRPr sz="2100"/>
            </a:lvl3pPr>
            <a:lvl4pPr marL="1828754" indent="0">
              <a:buNone/>
              <a:defRPr sz="2100"/>
            </a:lvl4pPr>
            <a:lvl5pPr marL="2438339" indent="0">
              <a:buNone/>
              <a:defRPr sz="2100"/>
            </a:lvl5pPr>
            <a:lvl6pPr marL="3047924" indent="0">
              <a:buNone/>
              <a:defRPr sz="2100"/>
            </a:lvl6pPr>
            <a:lvl7pPr marL="3657509" indent="0">
              <a:buNone/>
              <a:defRPr sz="2100"/>
            </a:lvl7pPr>
            <a:lvl8pPr marL="4267093" indent="0">
              <a:buNone/>
              <a:defRPr sz="2100"/>
            </a:lvl8pPr>
            <a:lvl9pPr marL="4876678" indent="0">
              <a:buNone/>
              <a:defRPr sz="21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2801" y="5367339"/>
            <a:ext cx="8463619" cy="674024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609585" indent="0">
              <a:buNone/>
              <a:defRPr sz="1600"/>
            </a:lvl2pPr>
            <a:lvl3pPr marL="1219170" indent="0">
              <a:buNone/>
              <a:defRPr sz="1300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B2E60-7632-4B9E-83EC-BA436826A15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22/06/2026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DA213-5C3D-49DE-8A93-D0814D07DBBC}" type="slidenum">
              <a:rPr lang="en-GB" smtClean="0">
                <a:solidFill>
                  <a:srgbClr val="90C226"/>
                </a:solidFill>
              </a:rPr>
              <a:pPr/>
              <a:t>‹#›</a:t>
            </a:fld>
            <a:endParaRPr lang="en-GB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76921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1" y="609600"/>
            <a:ext cx="8463619" cy="3403600"/>
          </a:xfrm>
        </p:spPr>
        <p:txBody>
          <a:bodyPr anchor="ctr">
            <a:normAutofit/>
          </a:bodyPr>
          <a:lstStyle>
            <a:lvl1pPr algn="l">
              <a:defRPr sz="59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801" y="4470402"/>
            <a:ext cx="8463619" cy="1570963"/>
          </a:xfrm>
        </p:spPr>
        <p:txBody>
          <a:bodyPr anchor="ctr">
            <a:normAutofit/>
          </a:bodyPr>
          <a:lstStyle>
            <a:lvl1pPr marL="0" indent="0" algn="l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B2E60-7632-4B9E-83EC-BA436826A15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22/06/2026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DA213-5C3D-49DE-8A93-D0814D07DBBC}" type="slidenum">
              <a:rPr lang="en-GB" smtClean="0">
                <a:solidFill>
                  <a:srgbClr val="90C226"/>
                </a:solidFill>
              </a:rPr>
              <a:pPr/>
              <a:t>‹#›</a:t>
            </a:fld>
            <a:endParaRPr lang="en-GB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99877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3181" y="609600"/>
            <a:ext cx="8096243" cy="3022600"/>
          </a:xfrm>
        </p:spPr>
        <p:txBody>
          <a:bodyPr anchor="ctr">
            <a:normAutofit/>
          </a:bodyPr>
          <a:lstStyle>
            <a:lvl1pPr algn="l">
              <a:defRPr sz="59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68100" y="3632200"/>
            <a:ext cx="7226405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2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609585" indent="0">
              <a:buFontTx/>
              <a:buNone/>
              <a:defRPr/>
            </a:lvl2pPr>
            <a:lvl3pPr marL="1219170" indent="0">
              <a:buFontTx/>
              <a:buNone/>
              <a:defRPr/>
            </a:lvl3pPr>
            <a:lvl4pPr marL="1828754" indent="0">
              <a:buFontTx/>
              <a:buNone/>
              <a:defRPr/>
            </a:lvl4pPr>
            <a:lvl5pPr marL="2438339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802" y="4470402"/>
            <a:ext cx="8463620" cy="1570963"/>
          </a:xfrm>
        </p:spPr>
        <p:txBody>
          <a:bodyPr anchor="ctr">
            <a:normAutofit/>
          </a:bodyPr>
          <a:lstStyle>
            <a:lvl1pPr marL="0" indent="0" algn="l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B2E60-7632-4B9E-83EC-BA436826A15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22/06/2026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DA213-5C3D-49DE-8A93-D0814D07DBBC}" type="slidenum">
              <a:rPr lang="en-GB" smtClean="0">
                <a:solidFill>
                  <a:srgbClr val="90C226"/>
                </a:solidFill>
              </a:rPr>
              <a:pPr/>
              <a:t>‹#›</a:t>
            </a:fld>
            <a:endParaRPr lang="en-GB">
              <a:solidFill>
                <a:srgbClr val="90C226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43619" y="790379"/>
            <a:ext cx="609759" cy="584776"/>
          </a:xfrm>
          <a:prstGeom prst="rect">
            <a:avLst/>
          </a:prstGeom>
        </p:spPr>
        <p:txBody>
          <a:bodyPr vert="horz" lIns="121917" tIns="60958" rIns="121917" bIns="60958" rtlCol="0" anchor="ctr">
            <a:noAutofit/>
          </a:bodyPr>
          <a:lstStyle/>
          <a:p>
            <a:pPr defTabSz="1219170"/>
            <a:r>
              <a:rPr lang="en-US" sz="10700" dirty="0">
                <a:ln w="3175" cmpd="sng">
                  <a:noFill/>
                </a:ln>
                <a:solidFill>
                  <a:srgbClr val="90C226">
                    <a:lumMod val="60000"/>
                    <a:lumOff val="40000"/>
                  </a:srgbClr>
                </a:solidFill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996937" y="2886556"/>
            <a:ext cx="609759" cy="584776"/>
          </a:xfrm>
          <a:prstGeom prst="rect">
            <a:avLst/>
          </a:prstGeom>
        </p:spPr>
        <p:txBody>
          <a:bodyPr vert="horz" lIns="121917" tIns="60958" rIns="121917" bIns="60958" rtlCol="0" anchor="ctr">
            <a:noAutofit/>
          </a:bodyPr>
          <a:lstStyle/>
          <a:p>
            <a:pPr defTabSz="1219170"/>
            <a:r>
              <a:rPr lang="en-US" sz="10700" dirty="0">
                <a:ln w="3175" cmpd="sng">
                  <a:noFill/>
                </a:ln>
                <a:solidFill>
                  <a:srgbClr val="90C226">
                    <a:lumMod val="60000"/>
                    <a:lumOff val="40000"/>
                  </a:srgbClr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357697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2" y="1931989"/>
            <a:ext cx="8463620" cy="2595460"/>
          </a:xfrm>
        </p:spPr>
        <p:txBody>
          <a:bodyPr anchor="b">
            <a:normAutofit/>
          </a:bodyPr>
          <a:lstStyle>
            <a:lvl1pPr algn="l">
              <a:defRPr sz="59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802" y="4527450"/>
            <a:ext cx="8463620" cy="1513915"/>
          </a:xfrm>
        </p:spPr>
        <p:txBody>
          <a:bodyPr anchor="t">
            <a:normAutofit/>
          </a:bodyPr>
          <a:lstStyle>
            <a:lvl1pPr marL="0" indent="0" algn="l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B2E60-7632-4B9E-83EC-BA436826A15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22/06/2026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DA213-5C3D-49DE-8A93-D0814D07DBBC}" type="slidenum">
              <a:rPr lang="en-GB" smtClean="0">
                <a:solidFill>
                  <a:srgbClr val="90C226"/>
                </a:solidFill>
              </a:rPr>
              <a:pPr/>
              <a:t>‹#›</a:t>
            </a:fld>
            <a:endParaRPr lang="en-GB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35529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3181" y="609600"/>
            <a:ext cx="8096243" cy="3022600"/>
          </a:xfrm>
        </p:spPr>
        <p:txBody>
          <a:bodyPr anchor="ctr">
            <a:normAutofit/>
          </a:bodyPr>
          <a:lstStyle>
            <a:lvl1pPr algn="l">
              <a:defRPr sz="59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812796" y="4013200"/>
            <a:ext cx="8463621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609585" indent="0">
              <a:buFontTx/>
              <a:buNone/>
              <a:defRPr/>
            </a:lvl2pPr>
            <a:lvl3pPr marL="1219170" indent="0">
              <a:buFontTx/>
              <a:buNone/>
              <a:defRPr/>
            </a:lvl3pPr>
            <a:lvl4pPr marL="1828754" indent="0">
              <a:buFontTx/>
              <a:buNone/>
              <a:defRPr/>
            </a:lvl4pPr>
            <a:lvl5pPr marL="2438339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802" y="4527450"/>
            <a:ext cx="8463620" cy="1513915"/>
          </a:xfrm>
        </p:spPr>
        <p:txBody>
          <a:bodyPr anchor="t">
            <a:normAutofit/>
          </a:bodyPr>
          <a:lstStyle>
            <a:lvl1pPr marL="0" indent="0" algn="l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B2E60-7632-4B9E-83EC-BA436826A15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22/06/2026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DA213-5C3D-49DE-8A93-D0814D07DBBC}" type="slidenum">
              <a:rPr lang="en-GB" smtClean="0">
                <a:solidFill>
                  <a:srgbClr val="90C226"/>
                </a:solidFill>
              </a:rPr>
              <a:pPr/>
              <a:t>‹#›</a:t>
            </a:fld>
            <a:endParaRPr lang="en-GB">
              <a:solidFill>
                <a:srgbClr val="90C226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43619" y="790379"/>
            <a:ext cx="609759" cy="584776"/>
          </a:xfrm>
          <a:prstGeom prst="rect">
            <a:avLst/>
          </a:prstGeom>
        </p:spPr>
        <p:txBody>
          <a:bodyPr vert="horz" lIns="121917" tIns="60958" rIns="121917" bIns="60958" rtlCol="0" anchor="ctr">
            <a:noAutofit/>
          </a:bodyPr>
          <a:lstStyle/>
          <a:p>
            <a:pPr defTabSz="1219170"/>
            <a:r>
              <a:rPr lang="en-US" sz="10700" dirty="0">
                <a:ln w="3175" cmpd="sng">
                  <a:noFill/>
                </a:ln>
                <a:solidFill>
                  <a:srgbClr val="90C226">
                    <a:lumMod val="60000"/>
                    <a:lumOff val="40000"/>
                  </a:srgbClr>
                </a:solidFill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996937" y="2886556"/>
            <a:ext cx="609759" cy="584776"/>
          </a:xfrm>
          <a:prstGeom prst="rect">
            <a:avLst/>
          </a:prstGeom>
        </p:spPr>
        <p:txBody>
          <a:bodyPr vert="horz" lIns="121917" tIns="60958" rIns="121917" bIns="60958" rtlCol="0" anchor="ctr">
            <a:noAutofit/>
          </a:bodyPr>
          <a:lstStyle/>
          <a:p>
            <a:pPr defTabSz="1219170"/>
            <a:r>
              <a:rPr lang="en-US" sz="10700" dirty="0">
                <a:ln w="3175" cmpd="sng">
                  <a:noFill/>
                </a:ln>
                <a:solidFill>
                  <a:srgbClr val="90C226">
                    <a:lumMod val="60000"/>
                    <a:lumOff val="40000"/>
                  </a:srgbClr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470974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1135" y="609600"/>
            <a:ext cx="8455287" cy="3022600"/>
          </a:xfrm>
        </p:spPr>
        <p:txBody>
          <a:bodyPr anchor="ctr">
            <a:normAutofit/>
          </a:bodyPr>
          <a:lstStyle>
            <a:lvl1pPr algn="l">
              <a:defRPr sz="59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812796" y="4013200"/>
            <a:ext cx="8463621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3200">
                <a:solidFill>
                  <a:schemeClr val="accent1"/>
                </a:solidFill>
              </a:defRPr>
            </a:lvl1pPr>
            <a:lvl2pPr marL="609585" indent="0">
              <a:buFontTx/>
              <a:buNone/>
              <a:defRPr/>
            </a:lvl2pPr>
            <a:lvl3pPr marL="1219170" indent="0">
              <a:buFontTx/>
              <a:buNone/>
              <a:defRPr/>
            </a:lvl3pPr>
            <a:lvl4pPr marL="1828754" indent="0">
              <a:buFontTx/>
              <a:buNone/>
              <a:defRPr/>
            </a:lvl4pPr>
            <a:lvl5pPr marL="2438339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802" y="4527450"/>
            <a:ext cx="8463620" cy="1513915"/>
          </a:xfrm>
        </p:spPr>
        <p:txBody>
          <a:bodyPr anchor="t">
            <a:normAutofit/>
          </a:bodyPr>
          <a:lstStyle>
            <a:lvl1pPr marL="0" indent="0" algn="l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B2E60-7632-4B9E-83EC-BA436826A15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22/06/2026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DA213-5C3D-49DE-8A93-D0814D07DBBC}" type="slidenum">
              <a:rPr lang="en-GB" smtClean="0">
                <a:solidFill>
                  <a:srgbClr val="90C226"/>
                </a:solidFill>
              </a:rPr>
              <a:pPr/>
              <a:t>‹#›</a:t>
            </a:fld>
            <a:endParaRPr lang="en-GB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82690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B2E60-7632-4B9E-83EC-BA436826A15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22/06/2026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DA213-5C3D-49DE-8A93-D0814D07DBBC}" type="slidenum">
              <a:rPr lang="en-GB" smtClean="0">
                <a:solidFill>
                  <a:srgbClr val="90C226"/>
                </a:solidFill>
              </a:rPr>
              <a:pPr/>
              <a:t>‹#›</a:t>
            </a:fld>
            <a:endParaRPr lang="en-GB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86517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9749" y="609605"/>
            <a:ext cx="130508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2800" y="609605"/>
            <a:ext cx="6926701" cy="525145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B2E60-7632-4B9E-83EC-BA436826A15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22/06/2026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DA213-5C3D-49DE-8A93-D0814D07DBBC}" type="slidenum">
              <a:rPr lang="en-GB" smtClean="0">
                <a:solidFill>
                  <a:srgbClr val="90C226"/>
                </a:solidFill>
              </a:rPr>
              <a:pPr/>
              <a:t>‹#›</a:t>
            </a:fld>
            <a:endParaRPr lang="en-GB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950059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6DF0BF0-E640-4002-BAFE-F6EBE8BBD0D0}" type="slidenum">
              <a:rPr lang="en-GB" altLang="en-US">
                <a:solidFill>
                  <a:srgbClr val="90C226"/>
                </a:solidFill>
              </a:rPr>
              <a:pPr/>
              <a:t>‹#›</a:t>
            </a:fld>
            <a:endParaRPr lang="en-GB" altLang="en-US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92477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11288" y="-8468"/>
            <a:ext cx="12226407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2804" y="609600"/>
            <a:ext cx="8463617" cy="1320800"/>
          </a:xfrm>
          <a:prstGeom prst="rect">
            <a:avLst/>
          </a:prstGeom>
        </p:spPr>
        <p:txBody>
          <a:bodyPr vert="horz" lIns="121917" tIns="60958" rIns="121917" bIns="60958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801" y="2160591"/>
            <a:ext cx="8463619" cy="3880773"/>
          </a:xfrm>
          <a:prstGeom prst="rect">
            <a:avLst/>
          </a:prstGeom>
        </p:spPr>
        <p:txBody>
          <a:bodyPr vert="horz" lIns="121917" tIns="60958" rIns="121917" bIns="60958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7011" y="6041368"/>
            <a:ext cx="912176" cy="365125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fld id="{0CBB2E60-7632-4B9E-83EC-BA436826A15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1219170"/>
              <a:t>22/06/2026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12802" y="6041368"/>
            <a:ext cx="6163964" cy="365125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2904" y="6041368"/>
            <a:ext cx="683517" cy="365125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pPr defTabSz="1219170"/>
            <a:fld id="{31BDA213-5C3D-49DE-8A93-D0814D07DBBC}" type="slidenum">
              <a:rPr lang="en-GB" smtClean="0">
                <a:solidFill>
                  <a:srgbClr val="90C226"/>
                </a:solidFill>
              </a:rPr>
              <a:pPr defTabSz="1219170"/>
              <a:t>‹#›</a:t>
            </a:fld>
            <a:endParaRPr lang="en-GB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9122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609585" rtl="0" eaLnBrk="1" latinLnBrk="0" hangingPunct="1">
        <a:spcBef>
          <a:spcPct val="0"/>
        </a:spcBef>
        <a:buNone/>
        <a:defRPr sz="48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457189" indent="-457189" algn="l" defTabSz="609585" rtl="0" eaLnBrk="1" latinLnBrk="0" hangingPunct="1">
        <a:spcBef>
          <a:spcPts val="1333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ts val="1333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ts val="1333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ts val="1333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ts val="1333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ts val="1333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ts val="1333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ts val="1333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ts val="1333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3"/>
          <p:cNvSpPr>
            <a:spLocks noChangeArrowheads="1"/>
          </p:cNvSpPr>
          <p:nvPr/>
        </p:nvSpPr>
        <p:spPr bwMode="auto">
          <a:xfrm>
            <a:off x="1143708" y="666867"/>
            <a:ext cx="8003059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2800" dirty="0">
                <a:ea typeface="Times New Roman" panose="02020603050405020304" pitchFamily="18" charset="0"/>
                <a:cs typeface="Calibri" panose="020F0502020204030204" pitchFamily="34" charset="0"/>
              </a:rPr>
              <a:t>1. </a:t>
            </a:r>
            <a:r>
              <a:rPr lang="en-GB" sz="2800" dirty="0"/>
              <a:t>Add a </a:t>
            </a:r>
            <a:r>
              <a:rPr lang="en-GB" sz="2800" b="1" dirty="0"/>
              <a:t>suffix</a:t>
            </a:r>
            <a:r>
              <a:rPr lang="en-GB" sz="2800" dirty="0"/>
              <a:t> to the words in the boxes to complete the sentences</a:t>
            </a:r>
            <a:r>
              <a:rPr lang="en-GB" altLang="en-US" sz="2800" dirty="0">
                <a:ea typeface="Times New Roman" panose="02020603050405020304" pitchFamily="18" charset="0"/>
                <a:cs typeface="Calibri" panose="020F0502020204030204" pitchFamily="34" charset="0"/>
              </a:rPr>
              <a:t>. 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2200" dirty="0"/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2200" dirty="0">
                <a:ea typeface="Times New Roman" panose="02020603050405020304" pitchFamily="18" charset="0"/>
                <a:cs typeface="Calibri" panose="020F0502020204030204" pitchFamily="34" charset="0"/>
              </a:rPr>
              <a:t>                                                                                 </a:t>
            </a:r>
            <a:endParaRPr lang="en-GB" altLang="en-US" sz="2200" dirty="0"/>
          </a:p>
        </p:txBody>
      </p:sp>
      <p:sp>
        <p:nvSpPr>
          <p:cNvPr id="21" name="Rectangle 14"/>
          <p:cNvSpPr>
            <a:spLocks noChangeArrowheads="1"/>
          </p:cNvSpPr>
          <p:nvPr/>
        </p:nvSpPr>
        <p:spPr bwMode="auto">
          <a:xfrm>
            <a:off x="1044231" y="2197893"/>
            <a:ext cx="8942256" cy="2462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2200" dirty="0">
                <a:ea typeface="Times New Roman" panose="02020603050405020304" pitchFamily="18" charset="0"/>
                <a:cs typeface="Calibri" panose="020F0502020204030204" pitchFamily="34" charset="0"/>
              </a:rPr>
              <a:t>It was  ______________ to see the puppy left out in the cold.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2200" dirty="0"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2200" dirty="0"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2200" dirty="0"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2200" dirty="0"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2200" dirty="0">
                <a:ea typeface="Times New Roman" panose="02020603050405020304" pitchFamily="18" charset="0"/>
                <a:cs typeface="Calibri" panose="020F0502020204030204" pitchFamily="34" charset="0"/>
              </a:rPr>
              <a:t>Her ______________ was plain to see as the plate was beautifully decorated.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2200" dirty="0"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23" name="Rectangle 13"/>
          <p:cNvSpPr>
            <a:spLocks noChangeArrowheads="1"/>
          </p:cNvSpPr>
          <p:nvPr/>
        </p:nvSpPr>
        <p:spPr bwMode="auto">
          <a:xfrm>
            <a:off x="102638" y="5368599"/>
            <a:ext cx="12017827" cy="954107"/>
          </a:xfrm>
          <a:prstGeom prst="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2800" b="1" i="1" u="sng" dirty="0">
                <a:ea typeface="Times New Roman" panose="02020603050405020304" pitchFamily="18" charset="0"/>
                <a:cs typeface="Calibri" panose="020F0502020204030204" pitchFamily="34" charset="0"/>
              </a:rPr>
              <a:t>CHALLENGE</a:t>
            </a:r>
            <a:r>
              <a:rPr lang="en-GB" altLang="en-US" sz="2800" b="1" i="1" dirty="0">
                <a:ea typeface="Times New Roman" panose="02020603050405020304" pitchFamily="18" charset="0"/>
                <a:cs typeface="Calibri" panose="020F0502020204030204" pitchFamily="34" charset="0"/>
              </a:rPr>
              <a:t>: How many different suffixes can you list?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2800" b="1" i="1" dirty="0">
                <a:ea typeface="Times New Roman" panose="02020603050405020304" pitchFamily="18" charset="0"/>
                <a:cs typeface="Calibri" panose="020F0502020204030204" pitchFamily="34" charset="0"/>
              </a:rPr>
              <a:t>Identify two root words which each of them can be added to.  </a:t>
            </a:r>
            <a:endParaRPr lang="en-GB" altLang="en-US" sz="2800" i="1" dirty="0"/>
          </a:p>
        </p:txBody>
      </p:sp>
      <p:grpSp>
        <p:nvGrpSpPr>
          <p:cNvPr id="10" name="Group 9"/>
          <p:cNvGrpSpPr/>
          <p:nvPr/>
        </p:nvGrpSpPr>
        <p:grpSpPr>
          <a:xfrm>
            <a:off x="1803215" y="2623417"/>
            <a:ext cx="2118340" cy="756054"/>
            <a:chOff x="-12451" y="158671"/>
            <a:chExt cx="1051560" cy="445211"/>
          </a:xfrm>
        </p:grpSpPr>
        <p:sp>
          <p:nvSpPr>
            <p:cNvPr id="11" name="Rectangle 10"/>
            <p:cNvSpPr/>
            <p:nvPr/>
          </p:nvSpPr>
          <p:spPr>
            <a:xfrm>
              <a:off x="-12451" y="313711"/>
              <a:ext cx="1051560" cy="29017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GB" sz="1100" b="1" dirty="0">
                  <a:ea typeface="Times New Roman" panose="02020603050405020304" pitchFamily="18" charset="0"/>
                  <a:cs typeface="Times New Roman" panose="02020603050405020304" pitchFamily="18" charset="0"/>
                </a:rPr>
                <a:t> </a:t>
              </a:r>
              <a:r>
                <a:rPr lang="en-GB" sz="2200" b="1" dirty="0">
                  <a:ea typeface="Times New Roman" panose="02020603050405020304" pitchFamily="18" charset="0"/>
                  <a:cs typeface="Times New Roman" panose="02020603050405020304" pitchFamily="18" charset="0"/>
                </a:rPr>
                <a:t>pity</a:t>
              </a:r>
            </a:p>
          </p:txBody>
        </p:sp>
        <p:cxnSp>
          <p:nvCxnSpPr>
            <p:cNvPr id="12" name="Straight Arrow Connector 11"/>
            <p:cNvCxnSpPr/>
            <p:nvPr/>
          </p:nvCxnSpPr>
          <p:spPr>
            <a:xfrm flipH="1" flipV="1">
              <a:off x="511424" y="158671"/>
              <a:ext cx="1905" cy="148741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Group 16"/>
          <p:cNvGrpSpPr/>
          <p:nvPr/>
        </p:nvGrpSpPr>
        <p:grpSpPr>
          <a:xfrm>
            <a:off x="1529933" y="4292776"/>
            <a:ext cx="2118340" cy="756054"/>
            <a:chOff x="-12451" y="158671"/>
            <a:chExt cx="1051560" cy="445211"/>
          </a:xfrm>
        </p:grpSpPr>
        <p:sp>
          <p:nvSpPr>
            <p:cNvPr id="18" name="Rectangle 17"/>
            <p:cNvSpPr/>
            <p:nvPr/>
          </p:nvSpPr>
          <p:spPr>
            <a:xfrm>
              <a:off x="-12451" y="313711"/>
              <a:ext cx="1051560" cy="29017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GB" sz="1100" b="1" dirty="0">
                  <a:ea typeface="Times New Roman" panose="02020603050405020304" pitchFamily="18" charset="0"/>
                  <a:cs typeface="Times New Roman" panose="02020603050405020304" pitchFamily="18" charset="0"/>
                </a:rPr>
                <a:t> </a:t>
              </a:r>
              <a:r>
                <a:rPr lang="en-GB" sz="2200" b="1" dirty="0">
                  <a:ea typeface="Times New Roman" panose="02020603050405020304" pitchFamily="18" charset="0"/>
                  <a:cs typeface="Times New Roman" panose="02020603050405020304" pitchFamily="18" charset="0"/>
                </a:rPr>
                <a:t>creative</a:t>
              </a:r>
            </a:p>
          </p:txBody>
        </p:sp>
        <p:cxnSp>
          <p:nvCxnSpPr>
            <p:cNvPr id="19" name="Straight Arrow Connector 18"/>
            <p:cNvCxnSpPr/>
            <p:nvPr/>
          </p:nvCxnSpPr>
          <p:spPr>
            <a:xfrm flipH="1" flipV="1">
              <a:off x="511424" y="158671"/>
              <a:ext cx="1905" cy="148741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817F4144-45C3-E6A4-A3E1-03F0EDA2A2C6}"/>
              </a:ext>
            </a:extLst>
          </p:cNvPr>
          <p:cNvSpPr txBox="1"/>
          <p:nvPr/>
        </p:nvSpPr>
        <p:spPr>
          <a:xfrm>
            <a:off x="1143708" y="-35088"/>
            <a:ext cx="69422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/>
              <a:t>Monday 22</a:t>
            </a:r>
            <a:r>
              <a:rPr lang="en-GB" sz="3600" b="1" u="sng" baseline="30000" dirty="0"/>
              <a:t>nd</a:t>
            </a:r>
            <a:r>
              <a:rPr lang="en-GB" sz="3600" b="1" u="sng" dirty="0"/>
              <a:t> June 2026</a:t>
            </a:r>
          </a:p>
        </p:txBody>
      </p:sp>
    </p:spTree>
    <p:extLst>
      <p:ext uri="{BB962C8B-B14F-4D97-AF65-F5344CB8AC3E}">
        <p14:creationId xmlns:p14="http://schemas.microsoft.com/office/powerpoint/2010/main" val="35684676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3"/>
          <p:cNvSpPr>
            <a:spLocks noChangeArrowheads="1"/>
          </p:cNvSpPr>
          <p:nvPr/>
        </p:nvSpPr>
        <p:spPr bwMode="auto">
          <a:xfrm>
            <a:off x="1361728" y="508819"/>
            <a:ext cx="8064897" cy="14157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3200" dirty="0">
                <a:ea typeface="Times New Roman" panose="02020603050405020304" pitchFamily="18" charset="0"/>
                <a:cs typeface="Calibri" panose="020F0502020204030204" pitchFamily="34" charset="0"/>
              </a:rPr>
              <a:t>2. </a:t>
            </a:r>
            <a:r>
              <a:rPr lang="en-GB" sz="3200" dirty="0"/>
              <a:t>Write the </a:t>
            </a:r>
            <a:r>
              <a:rPr lang="en-GB" sz="3200" b="1" dirty="0"/>
              <a:t>possessive pronoun </a:t>
            </a:r>
            <a:r>
              <a:rPr lang="en-GB" sz="3200" dirty="0"/>
              <a:t>from the sentence below.</a:t>
            </a:r>
            <a:endParaRPr lang="en-GB" altLang="en-US" sz="3200" dirty="0"/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2200" dirty="0"/>
          </a:p>
        </p:txBody>
      </p:sp>
      <p:sp>
        <p:nvSpPr>
          <p:cNvPr id="21" name="Rectangle 14"/>
          <p:cNvSpPr>
            <a:spLocks noChangeArrowheads="1"/>
          </p:cNvSpPr>
          <p:nvPr/>
        </p:nvSpPr>
        <p:spPr bwMode="auto">
          <a:xfrm>
            <a:off x="1361728" y="2024872"/>
            <a:ext cx="8460267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4000" dirty="0">
                <a:cs typeface="Calibri" panose="020F0502020204030204" pitchFamily="34" charset="0"/>
              </a:rPr>
              <a:t>After Jemma had borrowed my pencil for the third time, I asked her if she knew where hers was.</a:t>
            </a:r>
          </a:p>
        </p:txBody>
      </p:sp>
      <p:sp>
        <p:nvSpPr>
          <p:cNvPr id="23" name="Rectangle 13"/>
          <p:cNvSpPr>
            <a:spLocks noChangeArrowheads="1"/>
          </p:cNvSpPr>
          <p:nvPr/>
        </p:nvSpPr>
        <p:spPr bwMode="auto">
          <a:xfrm>
            <a:off x="212778" y="4544175"/>
            <a:ext cx="11766444" cy="1077218"/>
          </a:xfrm>
          <a:prstGeom prst="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3200" b="1" i="1" u="sng" dirty="0">
                <a:ea typeface="Times New Roman" panose="02020603050405020304" pitchFamily="18" charset="0"/>
                <a:cs typeface="Calibri" panose="020F0502020204030204" pitchFamily="34" charset="0"/>
              </a:rPr>
              <a:t>CHALLENGE</a:t>
            </a:r>
            <a:r>
              <a:rPr lang="en-GB" altLang="en-US" sz="3200" b="1" i="1" dirty="0">
                <a:ea typeface="Times New Roman" panose="02020603050405020304" pitchFamily="18" charset="0"/>
                <a:cs typeface="Calibri" panose="020F0502020204030204" pitchFamily="34" charset="0"/>
              </a:rPr>
              <a:t>: Write a sentence with a group of words that could be replaced by the possessive pronoun </a:t>
            </a:r>
            <a:r>
              <a:rPr lang="en-GB" altLang="en-US" sz="3200" b="1" i="1" u="sng" dirty="0">
                <a:ea typeface="Times New Roman" panose="02020603050405020304" pitchFamily="18" charset="0"/>
                <a:cs typeface="Calibri" panose="020F0502020204030204" pitchFamily="34" charset="0"/>
              </a:rPr>
              <a:t>mine</a:t>
            </a:r>
            <a:r>
              <a:rPr lang="en-GB" altLang="en-US" sz="3200" b="1" i="1" dirty="0">
                <a:ea typeface="Times New Roman" panose="02020603050405020304" pitchFamily="18" charset="0"/>
                <a:cs typeface="Calibri" panose="020F0502020204030204" pitchFamily="34" charset="0"/>
              </a:rPr>
              <a:t>.</a:t>
            </a:r>
            <a:r>
              <a:rPr lang="en-GB" altLang="en-US" sz="3200" i="1" dirty="0">
                <a:ea typeface="Times New Roman" panose="02020603050405020304" pitchFamily="18" charset="0"/>
                <a:cs typeface="Calibri" panose="020F0502020204030204" pitchFamily="34" charset="0"/>
              </a:rPr>
              <a:t>           </a:t>
            </a:r>
            <a:endParaRPr lang="en-GB" altLang="en-US" sz="3200" i="1" dirty="0"/>
          </a:p>
        </p:txBody>
      </p:sp>
    </p:spTree>
    <p:extLst>
      <p:ext uri="{BB962C8B-B14F-4D97-AF65-F5344CB8AC3E}">
        <p14:creationId xmlns:p14="http://schemas.microsoft.com/office/powerpoint/2010/main" val="34220768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13"/>
          <p:cNvSpPr>
            <a:spLocks noChangeArrowheads="1"/>
          </p:cNvSpPr>
          <p:nvPr/>
        </p:nvSpPr>
        <p:spPr bwMode="auto">
          <a:xfrm>
            <a:off x="97971" y="5421123"/>
            <a:ext cx="11996057" cy="954107"/>
          </a:xfrm>
          <a:prstGeom prst="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2800" b="1" i="1" u="sng" dirty="0">
                <a:ea typeface="Times New Roman" panose="02020603050405020304" pitchFamily="18" charset="0"/>
                <a:cs typeface="Calibri" panose="020F0502020204030204" pitchFamily="34" charset="0"/>
              </a:rPr>
              <a:t>CHALLENGE</a:t>
            </a:r>
            <a:r>
              <a:rPr lang="en-GB" altLang="en-US" sz="2800" b="1" i="1" dirty="0">
                <a:ea typeface="Times New Roman" panose="02020603050405020304" pitchFamily="18" charset="0"/>
                <a:cs typeface="Calibri" panose="020F0502020204030204" pitchFamily="34" charset="0"/>
              </a:rPr>
              <a:t>: Identify the subordinating conjunction and the coordinating conjunction in the sentences above.</a:t>
            </a:r>
            <a:endParaRPr lang="en-GB" altLang="en-US" sz="2800" i="1" dirty="0"/>
          </a:p>
        </p:txBody>
      </p:sp>
      <p:sp>
        <p:nvSpPr>
          <p:cNvPr id="11" name="Rectangle 13">
            <a:extLst>
              <a:ext uri="{FF2B5EF4-FFF2-40B4-BE49-F238E27FC236}">
                <a16:creationId xmlns:a16="http://schemas.microsoft.com/office/drawing/2014/main" id="{9040161A-E18B-4845-8004-023DA42ED8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26941" y="189014"/>
            <a:ext cx="6933641" cy="1877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3600" dirty="0">
                <a:ea typeface="Times New Roman" panose="02020603050405020304" pitchFamily="18" charset="0"/>
                <a:cs typeface="Calibri" panose="020F0502020204030204" pitchFamily="34" charset="0"/>
              </a:rPr>
              <a:t>3. Which sentence is written in </a:t>
            </a:r>
            <a:r>
              <a:rPr lang="en-GB" altLang="en-US" sz="3600" b="1" dirty="0">
                <a:ea typeface="Times New Roman" panose="02020603050405020304" pitchFamily="18" charset="0"/>
                <a:cs typeface="Calibri" panose="020F0502020204030204" pitchFamily="34" charset="0"/>
              </a:rPr>
              <a:t>Standard English</a:t>
            </a:r>
            <a:r>
              <a:rPr lang="en-GB" altLang="en-US" sz="3600" dirty="0">
                <a:ea typeface="Times New Roman" panose="02020603050405020304" pitchFamily="18" charset="0"/>
                <a:cs typeface="Calibri" panose="020F0502020204030204" pitchFamily="34" charset="0"/>
              </a:rPr>
              <a:t>?</a:t>
            </a:r>
            <a:endParaRPr lang="en-GB" altLang="en-US" sz="3600" dirty="0"/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2200" dirty="0">
                <a:ea typeface="Times New Roman" panose="02020603050405020304" pitchFamily="18" charset="0"/>
                <a:cs typeface="Calibri" panose="020F0502020204030204" pitchFamily="34" charset="0"/>
              </a:rPr>
              <a:t>                                                                                  </a:t>
            </a:r>
            <a:endParaRPr lang="en-GB" altLang="en-US" sz="2200" dirty="0"/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2200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A9BBB3B4-188B-4CA7-977C-1D303BBA44A2}"/>
              </a:ext>
            </a:extLst>
          </p:cNvPr>
          <p:cNvGrpSpPr/>
          <p:nvPr/>
        </p:nvGrpSpPr>
        <p:grpSpPr>
          <a:xfrm>
            <a:off x="8167401" y="1383602"/>
            <a:ext cx="1844346" cy="3478247"/>
            <a:chOff x="7110309" y="2132856"/>
            <a:chExt cx="1143262" cy="2966718"/>
          </a:xfrm>
        </p:grpSpPr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C53C5C3A-29EE-4CA5-8535-01D22EF9631F}"/>
                </a:ext>
              </a:extLst>
            </p:cNvPr>
            <p:cNvGrpSpPr/>
            <p:nvPr/>
          </p:nvGrpSpPr>
          <p:grpSpPr>
            <a:xfrm>
              <a:off x="7455015" y="2703983"/>
              <a:ext cx="443007" cy="2395591"/>
              <a:chOff x="0" y="-69120"/>
              <a:chExt cx="219657" cy="1303797"/>
            </a:xfrm>
          </p:grpSpPr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962C17C9-CF82-47CA-AA9D-E88F48B76545}"/>
                  </a:ext>
                </a:extLst>
              </p:cNvPr>
              <p:cNvSpPr/>
              <p:nvPr/>
            </p:nvSpPr>
            <p:spPr>
              <a:xfrm>
                <a:off x="0" y="-69120"/>
                <a:ext cx="213360" cy="213360"/>
              </a:xfrm>
              <a:prstGeom prst="rect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en-GB" sz="2200" b="1" dirty="0"/>
                  <a:t>1</a:t>
                </a:r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CC7347C8-B125-42A1-BE93-F5CC6F46FE1E}"/>
                  </a:ext>
                </a:extLst>
              </p:cNvPr>
              <p:cNvSpPr/>
              <p:nvPr/>
            </p:nvSpPr>
            <p:spPr>
              <a:xfrm>
                <a:off x="6297" y="289291"/>
                <a:ext cx="213360" cy="213360"/>
              </a:xfrm>
              <a:prstGeom prst="rect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en-GB" sz="2200" b="1" dirty="0"/>
                  <a:t>2</a:t>
                </a:r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2AFC16AE-D65E-45AD-803D-CC67A506E5C4}"/>
                  </a:ext>
                </a:extLst>
              </p:cNvPr>
              <p:cNvSpPr/>
              <p:nvPr/>
            </p:nvSpPr>
            <p:spPr>
              <a:xfrm>
                <a:off x="5434" y="657063"/>
                <a:ext cx="213360" cy="213360"/>
              </a:xfrm>
              <a:prstGeom prst="rect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en-GB" sz="2200" b="1" dirty="0"/>
                  <a:t>3</a:t>
                </a:r>
              </a:p>
            </p:txBody>
          </p:sp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216D9A58-601E-4B68-804E-16FDA0830E7A}"/>
                  </a:ext>
                </a:extLst>
              </p:cNvPr>
              <p:cNvSpPr/>
              <p:nvPr/>
            </p:nvSpPr>
            <p:spPr>
              <a:xfrm>
                <a:off x="0" y="1021317"/>
                <a:ext cx="213360" cy="213360"/>
              </a:xfrm>
              <a:prstGeom prst="rect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en-GB" sz="2200" b="1" dirty="0"/>
                  <a:t>4</a:t>
                </a:r>
              </a:p>
            </p:txBody>
          </p:sp>
        </p:grp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6801BA4D-6F7B-4474-AD7F-A26DC4F6C7BD}"/>
                </a:ext>
              </a:extLst>
            </p:cNvPr>
            <p:cNvSpPr/>
            <p:nvPr/>
          </p:nvSpPr>
          <p:spPr>
            <a:xfrm>
              <a:off x="7110309" y="2132856"/>
              <a:ext cx="1143262" cy="43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altLang="en-US" sz="2200" dirty="0">
                  <a:ea typeface="Times New Roman" panose="02020603050405020304" pitchFamily="18" charset="0"/>
                  <a:cs typeface="Calibri" panose="020F0502020204030204" pitchFamily="34" charset="0"/>
                </a:rPr>
                <a:t>Tick </a:t>
              </a:r>
              <a:r>
                <a:rPr lang="en-GB" altLang="en-US" sz="2200" b="1" dirty="0">
                  <a:ea typeface="Times New Roman" panose="02020603050405020304" pitchFamily="18" charset="0"/>
                  <a:cs typeface="Calibri" panose="020F0502020204030204" pitchFamily="34" charset="0"/>
                </a:rPr>
                <a:t>one</a:t>
              </a:r>
              <a:endParaRPr lang="en-GB" sz="2200" dirty="0"/>
            </a:p>
          </p:txBody>
        </p:sp>
      </p:grpSp>
      <p:sp>
        <p:nvSpPr>
          <p:cNvPr id="22" name="Rectangle 14">
            <a:extLst>
              <a:ext uri="{FF2B5EF4-FFF2-40B4-BE49-F238E27FC236}">
                <a16:creationId xmlns:a16="http://schemas.microsoft.com/office/drawing/2014/main" id="{AC714962-8F67-4E77-BD8A-F4989D62C1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3732" y="1884963"/>
            <a:ext cx="7341190" cy="338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GB" sz="2400" dirty="0"/>
              <a:t>After a while, the children was too tired to run any more.</a:t>
            </a:r>
          </a:p>
          <a:p>
            <a:r>
              <a:rPr lang="en-GB" sz="2400" dirty="0"/>
              <a:t> </a:t>
            </a:r>
          </a:p>
          <a:p>
            <a:r>
              <a:rPr lang="en-GB" sz="2400" dirty="0"/>
              <a:t>Once the rain come, the match was postponed.</a:t>
            </a:r>
          </a:p>
          <a:p>
            <a:r>
              <a:rPr lang="en-GB" sz="2400" dirty="0"/>
              <a:t> </a:t>
            </a:r>
          </a:p>
          <a:p>
            <a:r>
              <a:rPr lang="en-GB" sz="2400" dirty="0"/>
              <a:t>The time had come for them to take their places.</a:t>
            </a:r>
          </a:p>
          <a:p>
            <a:r>
              <a:rPr lang="en-GB" sz="2400" dirty="0"/>
              <a:t> </a:t>
            </a:r>
          </a:p>
          <a:p>
            <a:r>
              <a:rPr lang="en-GB" sz="2400" dirty="0"/>
              <a:t>They done their best but it wasn’t good enough.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2200" dirty="0"/>
          </a:p>
        </p:txBody>
      </p:sp>
    </p:spTree>
    <p:extLst>
      <p:ext uri="{BB962C8B-B14F-4D97-AF65-F5344CB8AC3E}">
        <p14:creationId xmlns:p14="http://schemas.microsoft.com/office/powerpoint/2010/main" val="2911268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495EB4-3728-418A-AF09-03841407B7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TTYP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133293-2DF0-4B70-B1F4-BCEDD851D0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3200" b="1" dirty="0"/>
              <a:t>What does the word “parenthesis” mean?</a:t>
            </a:r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sz="3200" dirty="0"/>
              <a:t>Parenthesis add more information to the sentence. The information inside the parenthesis is not essential to the sentence. If you were to remove the parenthesis, you would be left with a main clause which makes sense by itself.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9144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759992-A509-4AA8-A867-4489C5DC5E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Brackets for parenthesis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49E896-9327-47C2-8506-DAB38E50FD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2802" y="1824039"/>
            <a:ext cx="8463619" cy="3880773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Brackets are used to separate additional information and to insert “asides” into characters’ thoughts.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Parthenon (a temple in Athens) is built from marble.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 put on my best shoes and went to the party (even though I didn’t want to).</a:t>
            </a:r>
          </a:p>
        </p:txBody>
      </p:sp>
      <p:sp>
        <p:nvSpPr>
          <p:cNvPr id="4" name="Arrow: Left 3">
            <a:extLst>
              <a:ext uri="{FF2B5EF4-FFF2-40B4-BE49-F238E27FC236}">
                <a16:creationId xmlns:a16="http://schemas.microsoft.com/office/drawing/2014/main" id="{39C65CB3-65E0-47F0-BF31-3DC5A1886295}"/>
              </a:ext>
            </a:extLst>
          </p:cNvPr>
          <p:cNvSpPr/>
          <p:nvPr/>
        </p:nvSpPr>
        <p:spPr>
          <a:xfrm rot="1878164">
            <a:off x="3068469" y="4954365"/>
            <a:ext cx="2613619" cy="1320800"/>
          </a:xfrm>
          <a:prstGeom prst="lef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rgbClr val="FF0000"/>
                </a:solidFill>
              </a:rPr>
              <a:t>We still use 2 brackets and the full stop goes on the outside.</a:t>
            </a:r>
          </a:p>
        </p:txBody>
      </p:sp>
    </p:spTree>
    <p:extLst>
      <p:ext uri="{BB962C8B-B14F-4D97-AF65-F5344CB8AC3E}">
        <p14:creationId xmlns:p14="http://schemas.microsoft.com/office/powerpoint/2010/main" val="17036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852E39-E5AA-4181-8A8A-5B836AD364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Brackets for parenthesis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660D7E-0180-4093-885C-FA8781695C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Add a subordinate clause to these sentences using brackets for parenthesis: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>
                <a:solidFill>
                  <a:srgbClr val="FF0000"/>
                </a:solidFill>
              </a:rPr>
              <a:t>I do</a:t>
            </a:r>
            <a:r>
              <a:rPr lang="en-GB" sz="3200" dirty="0"/>
              <a:t> – London is a very busy city.</a:t>
            </a:r>
          </a:p>
          <a:p>
            <a:pPr marL="0" indent="0">
              <a:buNone/>
            </a:pPr>
            <a:r>
              <a:rPr lang="en-GB" sz="3200" dirty="0">
                <a:solidFill>
                  <a:srgbClr val="FF0000"/>
                </a:solidFill>
              </a:rPr>
              <a:t>We do </a:t>
            </a:r>
            <a:r>
              <a:rPr lang="en-GB" sz="3200" dirty="0"/>
              <a:t>– I asked my mother for a new game for my birthday.</a:t>
            </a:r>
          </a:p>
        </p:txBody>
      </p:sp>
    </p:spTree>
    <p:extLst>
      <p:ext uri="{BB962C8B-B14F-4D97-AF65-F5344CB8AC3E}">
        <p14:creationId xmlns:p14="http://schemas.microsoft.com/office/powerpoint/2010/main" val="20770894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759992-A509-4AA8-A867-4489C5DC5E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Commas for parenthesis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49E896-9327-47C2-8506-DAB38E50FD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2804" y="1930400"/>
            <a:ext cx="8463619" cy="3880773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Commas are a more subtle way to separate additional information.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My sister, who is two years older than me, plays football.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It was freezing cold outside, which is unusual for August.</a:t>
            </a:r>
          </a:p>
        </p:txBody>
      </p:sp>
      <p:sp>
        <p:nvSpPr>
          <p:cNvPr id="4" name="Arrow: Left 3">
            <a:extLst>
              <a:ext uri="{FF2B5EF4-FFF2-40B4-BE49-F238E27FC236}">
                <a16:creationId xmlns:a16="http://schemas.microsoft.com/office/drawing/2014/main" id="{39C65CB3-65E0-47F0-BF31-3DC5A1886295}"/>
              </a:ext>
            </a:extLst>
          </p:cNvPr>
          <p:cNvSpPr/>
          <p:nvPr/>
        </p:nvSpPr>
        <p:spPr>
          <a:xfrm rot="2161119">
            <a:off x="8512488" y="4917628"/>
            <a:ext cx="2536604" cy="1320801"/>
          </a:xfrm>
          <a:prstGeom prst="lef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rgbClr val="FF0000"/>
                </a:solidFill>
              </a:rPr>
              <a:t>At the end of the sentence we only use one comma.</a:t>
            </a:r>
          </a:p>
        </p:txBody>
      </p:sp>
    </p:spTree>
    <p:extLst>
      <p:ext uri="{BB962C8B-B14F-4D97-AF65-F5344CB8AC3E}">
        <p14:creationId xmlns:p14="http://schemas.microsoft.com/office/powerpoint/2010/main" val="37940927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852E39-E5AA-4181-8A8A-5B836AD364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Commas for parenthesis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660D7E-0180-4093-885C-FA8781695C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Add a subordinate clause to these sentences using commas for parenthesis: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I do</a:t>
            </a:r>
            <a:r>
              <a:rPr lang="en-GB" dirty="0"/>
              <a:t> – Whipsnade zoo has lots of species of monkey.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We do</a:t>
            </a:r>
            <a:r>
              <a:rPr lang="en-GB" dirty="0"/>
              <a:t> – Billie </a:t>
            </a:r>
            <a:r>
              <a:rPr lang="en-GB" dirty="0" err="1"/>
              <a:t>Eilish</a:t>
            </a:r>
            <a:r>
              <a:rPr lang="en-GB" dirty="0"/>
              <a:t> just released a new song.</a:t>
            </a:r>
          </a:p>
        </p:txBody>
      </p:sp>
    </p:spTree>
    <p:extLst>
      <p:ext uri="{BB962C8B-B14F-4D97-AF65-F5344CB8AC3E}">
        <p14:creationId xmlns:p14="http://schemas.microsoft.com/office/powerpoint/2010/main" val="14761424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618653-28CF-4640-86D2-BBA011EE29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Dashes for parenthesis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87A5DF-3865-4F6D-9912-6D0B01FB6B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2804" y="1930400"/>
            <a:ext cx="8463619" cy="3880773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Dashes for parenthesis create a strong pause before the information which emphasises it.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 couldn’t find my diary – my most precious possession – anywhere in the room.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dragon was guarding the treasure – all stolen from local kings.</a:t>
            </a:r>
          </a:p>
        </p:txBody>
      </p:sp>
      <p:sp>
        <p:nvSpPr>
          <p:cNvPr id="4" name="Arrow: Left 3">
            <a:extLst>
              <a:ext uri="{FF2B5EF4-FFF2-40B4-BE49-F238E27FC236}">
                <a16:creationId xmlns:a16="http://schemas.microsoft.com/office/drawing/2014/main" id="{821DD11C-B8F1-4A10-8901-67458B87D45A}"/>
              </a:ext>
            </a:extLst>
          </p:cNvPr>
          <p:cNvSpPr/>
          <p:nvPr/>
        </p:nvSpPr>
        <p:spPr>
          <a:xfrm rot="1819031">
            <a:off x="2362204" y="5327048"/>
            <a:ext cx="2197844" cy="1341965"/>
          </a:xfrm>
          <a:prstGeom prst="lef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rgbClr val="FF0000"/>
                </a:solidFill>
              </a:rPr>
              <a:t>At the end of the sentence we only use one dash.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E74BB770-4159-46D1-8ACE-5FE9D24C02D3}"/>
              </a:ext>
            </a:extLst>
          </p:cNvPr>
          <p:cNvSpPr/>
          <p:nvPr/>
        </p:nvSpPr>
        <p:spPr>
          <a:xfrm>
            <a:off x="6109447" y="4906999"/>
            <a:ext cx="304800" cy="2286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03284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852E39-E5AA-4181-8A8A-5B836AD364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Dashes for parenthesis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660D7E-0180-4093-885C-FA8781695C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Add a subordinate clause to these sentences using dashes for parenthesis: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3200" dirty="0">
                <a:solidFill>
                  <a:srgbClr val="FF0000"/>
                </a:solidFill>
              </a:rPr>
              <a:t>I do</a:t>
            </a:r>
            <a:r>
              <a:rPr lang="en-GB" sz="3200" dirty="0"/>
              <a:t> – The cat was creeping towards the mouse.</a:t>
            </a:r>
          </a:p>
          <a:p>
            <a:pPr marL="0" indent="0">
              <a:buNone/>
            </a:pPr>
            <a:r>
              <a:rPr lang="en-GB" sz="3200" dirty="0">
                <a:solidFill>
                  <a:srgbClr val="FF0000"/>
                </a:solidFill>
              </a:rPr>
              <a:t>We do </a:t>
            </a:r>
            <a:r>
              <a:rPr lang="en-GB" sz="3200" dirty="0"/>
              <a:t>– My sister has a blue teddy bear.</a:t>
            </a:r>
          </a:p>
        </p:txBody>
      </p:sp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D74F8CBC-4D08-42A7-8B2F-2C557F8C0B5A}"/>
              </a:ext>
            </a:extLst>
          </p:cNvPr>
          <p:cNvSpPr/>
          <p:nvPr/>
        </p:nvSpPr>
        <p:spPr>
          <a:xfrm>
            <a:off x="8895347" y="3908927"/>
            <a:ext cx="2911642" cy="2362628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u="sng" dirty="0"/>
              <a:t>TTYP</a:t>
            </a:r>
          </a:p>
          <a:p>
            <a:pPr algn="ctr"/>
            <a:r>
              <a:rPr lang="en-US" sz="2400" dirty="0"/>
              <a:t>What is a subordinate clause?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299237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Elbow Connector 22"/>
          <p:cNvCxnSpPr/>
          <p:nvPr/>
        </p:nvCxnSpPr>
        <p:spPr>
          <a:xfrm flipV="1">
            <a:off x="8472064" y="5805739"/>
            <a:ext cx="1079881" cy="647551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Elbow Connector 23"/>
          <p:cNvCxnSpPr/>
          <p:nvPr/>
        </p:nvCxnSpPr>
        <p:spPr>
          <a:xfrm rot="5400000" flipH="1" flipV="1">
            <a:off x="9372248" y="5193451"/>
            <a:ext cx="791979" cy="432589"/>
          </a:xfrm>
          <a:prstGeom prst="bentConnector3">
            <a:avLst>
              <a:gd name="adj1" fmla="val 5710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86" name="TextBox 24"/>
          <p:cNvSpPr txBox="1">
            <a:spLocks noChangeArrowheads="1"/>
          </p:cNvSpPr>
          <p:nvPr/>
        </p:nvSpPr>
        <p:spPr bwMode="auto">
          <a:xfrm>
            <a:off x="7680041" y="5445461"/>
            <a:ext cx="1871899" cy="38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2" tIns="45718" rIns="91432" bIns="45718">
            <a:spAutoFit/>
          </a:bodyPr>
          <a:lstStyle>
            <a:lvl1pPr eaLnBrk="0" hangingPunct="0">
              <a:defRPr sz="2300"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 sz="2300"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 sz="2300"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 sz="2300"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 sz="2300"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marL="0" marR="0" lvl="0" indent="0" algn="l" defTabSz="91435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9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rebuchet MS" pitchFamily="34" charset="0"/>
              <a:ea typeface="+mn-ea"/>
              <a:cs typeface="Arial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903516" y="3130135"/>
            <a:ext cx="6710264" cy="230832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lIns="91432" tIns="45718" rIns="91432" bIns="45718">
            <a:spAutoFit/>
          </a:bodyPr>
          <a:lstStyle/>
          <a:p>
            <a:r>
              <a:rPr lang="en-GB" sz="4800" dirty="0"/>
              <a:t>I can use dashes, commas and brackets for parenthesis. </a:t>
            </a:r>
          </a:p>
        </p:txBody>
      </p:sp>
      <p:sp>
        <p:nvSpPr>
          <p:cNvPr id="20490" name="TextBox 5"/>
          <p:cNvSpPr txBox="1">
            <a:spLocks noChangeArrowheads="1"/>
          </p:cNvSpPr>
          <p:nvPr/>
        </p:nvSpPr>
        <p:spPr bwMode="auto">
          <a:xfrm>
            <a:off x="810277" y="566398"/>
            <a:ext cx="8089480" cy="1446546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91432" tIns="45718" rIns="91432" bIns="45718">
            <a:spAutoFit/>
          </a:bodyPr>
          <a:lstStyle>
            <a:lvl1pPr eaLnBrk="0" hangingPunct="0">
              <a:defRPr sz="2300"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 sz="2300"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 sz="2300"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 sz="2300"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 sz="2300"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lvl="0" defTabSz="914354" eaLnBrk="1" hangingPunct="1"/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ebuchet MS" pitchFamily="34" charset="0"/>
                <a:ea typeface="+mn-ea"/>
                <a:cs typeface="Arial" charset="0"/>
              </a:rPr>
              <a:t>L.</a:t>
            </a:r>
            <a:r>
              <a:rPr lang="en-GB" sz="4400" dirty="0">
                <a:solidFill>
                  <a:srgbClr val="000000"/>
                </a:solidFill>
              </a:rPr>
              <a:t>O. To understand how to use parenthesis.</a:t>
            </a:r>
          </a:p>
        </p:txBody>
      </p:sp>
      <p:sp>
        <p:nvSpPr>
          <p:cNvPr id="20491" name="TextBox 32"/>
          <p:cNvSpPr txBox="1">
            <a:spLocks noChangeArrowheads="1"/>
          </p:cNvSpPr>
          <p:nvPr/>
        </p:nvSpPr>
        <p:spPr bwMode="auto">
          <a:xfrm>
            <a:off x="762868" y="2095897"/>
            <a:ext cx="7182243" cy="707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2" tIns="45718" rIns="91432" bIns="45718">
            <a:spAutoFit/>
          </a:bodyPr>
          <a:lstStyle>
            <a:lvl1pPr eaLnBrk="0" hangingPunct="0">
              <a:defRPr sz="2300"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 sz="2300"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 sz="2300"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 sz="2300"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 sz="2300"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marL="0" marR="0" lvl="0" indent="0" algn="l" defTabSz="91435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ebuchet MS" pitchFamily="34" charset="0"/>
                <a:ea typeface="+mn-ea"/>
                <a:cs typeface="Arial" charset="0"/>
              </a:rPr>
              <a:t>Success Criteria</a:t>
            </a:r>
          </a:p>
        </p:txBody>
      </p:sp>
      <p:sp>
        <p:nvSpPr>
          <p:cNvPr id="20497" name="TextBox 15"/>
          <p:cNvSpPr txBox="1">
            <a:spLocks noChangeArrowheads="1"/>
          </p:cNvSpPr>
          <p:nvPr/>
        </p:nvSpPr>
        <p:spPr bwMode="auto">
          <a:xfrm>
            <a:off x="8197335" y="3167101"/>
            <a:ext cx="1926730" cy="184665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1432" tIns="45718" rIns="91432" bIns="45718">
            <a:spAutoFit/>
          </a:bodyPr>
          <a:lstStyle>
            <a:lvl1pPr eaLnBrk="0" hangingPunct="0">
              <a:defRPr sz="2300"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 sz="2300"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 sz="2300"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 sz="2300"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 sz="2300"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marL="0" marR="0" lvl="0" indent="0" algn="l" defTabSz="91435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9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ebuchet MS" pitchFamily="34" charset="0"/>
                <a:ea typeface="+mn-ea"/>
                <a:cs typeface="Arial" charset="0"/>
              </a:rPr>
              <a:t>Key Vocabulary</a:t>
            </a:r>
          </a:p>
          <a:p>
            <a:pPr marL="0" marR="0" lvl="0" indent="0" algn="l" defTabSz="91435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900" dirty="0">
                <a:solidFill>
                  <a:srgbClr val="000000"/>
                </a:solidFill>
              </a:rPr>
              <a:t>Dashes</a:t>
            </a:r>
          </a:p>
          <a:p>
            <a:pPr marL="0" marR="0" lvl="0" indent="0" algn="l" defTabSz="91435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900" i="0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ebuchet MS" pitchFamily="34" charset="0"/>
                <a:ea typeface="+mn-ea"/>
                <a:cs typeface="Arial" charset="0"/>
              </a:rPr>
              <a:t>Brackets</a:t>
            </a:r>
          </a:p>
          <a:p>
            <a:pPr marL="0" marR="0" lvl="0" indent="0" algn="l" defTabSz="91435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900" dirty="0">
                <a:solidFill>
                  <a:srgbClr val="000000"/>
                </a:solidFill>
              </a:rPr>
              <a:t>Commas</a:t>
            </a:r>
          </a:p>
          <a:p>
            <a:pPr marL="0" marR="0" lvl="0" indent="0" algn="l" defTabSz="91435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900" i="0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ebuchet MS" pitchFamily="34" charset="0"/>
                <a:ea typeface="+mn-ea"/>
                <a:cs typeface="Arial" charset="0"/>
              </a:rPr>
              <a:t>Parenthesis</a:t>
            </a:r>
          </a:p>
          <a:p>
            <a:pPr marL="0" marR="0" lvl="0" indent="0" algn="l" defTabSz="91435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900" dirty="0">
                <a:solidFill>
                  <a:srgbClr val="000000"/>
                </a:solidFill>
              </a:rPr>
              <a:t>Clause</a:t>
            </a:r>
            <a:endParaRPr kumimoji="0" lang="en-GB" sz="1900" i="0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rebuchet MS" pitchFamily="34" charset="0"/>
              <a:ea typeface="+mn-ea"/>
              <a:cs typeface="Arial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3DE06C5-BF1F-4D19-A618-1CD831AF4CD3}"/>
              </a:ext>
            </a:extLst>
          </p:cNvPr>
          <p:cNvSpPr/>
          <p:nvPr/>
        </p:nvSpPr>
        <p:spPr>
          <a:xfrm>
            <a:off x="3508861" y="3167101"/>
            <a:ext cx="1958878" cy="8374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567B89D-5DE0-B40B-23D0-B4F5C2F10D88}"/>
              </a:ext>
            </a:extLst>
          </p:cNvPr>
          <p:cNvSpPr/>
          <p:nvPr/>
        </p:nvSpPr>
        <p:spPr>
          <a:xfrm>
            <a:off x="900443" y="1289670"/>
            <a:ext cx="2897115" cy="72327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AB17D88-1AAE-B0EE-B7E7-4C02B1B59392}"/>
              </a:ext>
            </a:extLst>
          </p:cNvPr>
          <p:cNvSpPr/>
          <p:nvPr/>
        </p:nvSpPr>
        <p:spPr>
          <a:xfrm>
            <a:off x="966428" y="3865579"/>
            <a:ext cx="2289956" cy="72327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EEB65DF-A3C9-47AC-55E7-450A21749C37}"/>
              </a:ext>
            </a:extLst>
          </p:cNvPr>
          <p:cNvSpPr/>
          <p:nvPr/>
        </p:nvSpPr>
        <p:spPr>
          <a:xfrm>
            <a:off x="4575238" y="3865579"/>
            <a:ext cx="2289956" cy="72327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88EB079-C81E-2676-8597-376C5482E943}"/>
              </a:ext>
            </a:extLst>
          </p:cNvPr>
          <p:cNvSpPr/>
          <p:nvPr/>
        </p:nvSpPr>
        <p:spPr>
          <a:xfrm>
            <a:off x="1957902" y="4688406"/>
            <a:ext cx="3236645" cy="72327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474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31737F-1786-4AE3-8D78-690FFF56A6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Tasks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062C48-82D2-44BA-9209-E46152B089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2801" y="1662545"/>
            <a:ext cx="7818015" cy="43788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dirty="0"/>
              <a:t>Write sentences using brackets, commas and dashes for parenthesis.</a:t>
            </a:r>
            <a:br>
              <a:rPr lang="en-GB" sz="4000" dirty="0"/>
            </a:br>
            <a:r>
              <a:rPr lang="en-GB" sz="4000" dirty="0">
                <a:solidFill>
                  <a:srgbClr val="FF0000"/>
                </a:solidFill>
              </a:rPr>
              <a:t>C: Explain why we use different parenthesis in our writing.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A3D75F5-E909-4F46-BCB1-C075F8001E26}"/>
              </a:ext>
            </a:extLst>
          </p:cNvPr>
          <p:cNvSpPr txBox="1"/>
          <p:nvPr/>
        </p:nvSpPr>
        <p:spPr>
          <a:xfrm>
            <a:off x="8911861" y="4546937"/>
            <a:ext cx="3119718" cy="2031325"/>
          </a:xfrm>
          <a:prstGeom prst="rect">
            <a:avLst/>
          </a:prstGeom>
          <a:solidFill>
            <a:schemeClr val="bg1"/>
          </a:solid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/>
              <a:t>Sentence ideas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Describing characters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Describe the classroom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Talk about a hobby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Describing a setting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Talk about an animal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Talk about family/friends</a:t>
            </a:r>
          </a:p>
        </p:txBody>
      </p:sp>
      <p:pic>
        <p:nvPicPr>
          <p:cNvPr id="1026" name="Picture 2" descr="Caveman (Stanley Yelnats IV) | Holes Wiki | Fandom">
            <a:extLst>
              <a:ext uri="{FF2B5EF4-FFF2-40B4-BE49-F238E27FC236}">
                <a16:creationId xmlns:a16="http://schemas.microsoft.com/office/drawing/2014/main" id="{726C9408-EE18-4614-AFBE-877713202F1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20" r="16784"/>
          <a:stretch/>
        </p:blipFill>
        <p:spPr bwMode="auto">
          <a:xfrm>
            <a:off x="8911861" y="734318"/>
            <a:ext cx="3119718" cy="3153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54085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CAA58-54D2-4502-917B-A477AA1DA3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Plenary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F5B5BB-9A27-4578-9D7F-1D7F246C55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2804" y="1548882"/>
            <a:ext cx="8463619" cy="498254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3200" dirty="0"/>
              <a:t>Add a main clause to go with these parenthesis: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u="sng" dirty="0"/>
              <a:t>		</a:t>
            </a:r>
            <a:r>
              <a:rPr lang="en-GB" sz="3200" dirty="0"/>
              <a:t> (my favourite book) </a:t>
            </a:r>
            <a:r>
              <a:rPr lang="en-GB" sz="3200" u="sng" dirty="0"/>
              <a:t>			.</a:t>
            </a:r>
          </a:p>
          <a:p>
            <a:pPr marL="0" indent="0">
              <a:buNone/>
            </a:pPr>
            <a:endParaRPr lang="en-GB" sz="3200" u="sng" dirty="0"/>
          </a:p>
          <a:p>
            <a:pPr marL="0" indent="0">
              <a:buNone/>
            </a:pPr>
            <a:r>
              <a:rPr lang="en-GB" sz="3200" u="sng" dirty="0"/>
              <a:t>		</a:t>
            </a:r>
            <a:r>
              <a:rPr lang="en-GB" sz="3200" dirty="0"/>
              <a:t>, which is my favourite, </a:t>
            </a:r>
            <a:r>
              <a:rPr lang="en-GB" sz="3200" u="sng" dirty="0"/>
              <a:t>			.</a:t>
            </a:r>
          </a:p>
          <a:p>
            <a:pPr marL="0" indent="0">
              <a:buNone/>
            </a:pPr>
            <a:endParaRPr lang="en-GB" sz="3200" u="sng" dirty="0"/>
          </a:p>
          <a:p>
            <a:pPr marL="0" indent="0">
              <a:buNone/>
            </a:pPr>
            <a:r>
              <a:rPr lang="en-GB" sz="3200" u="sng" dirty="0"/>
              <a:t>				</a:t>
            </a:r>
            <a:r>
              <a:rPr lang="en-GB" sz="3200" dirty="0"/>
              <a:t> - the coolest one ever.</a:t>
            </a:r>
            <a:endParaRPr lang="en-GB" sz="3200" u="sng" dirty="0"/>
          </a:p>
        </p:txBody>
      </p:sp>
    </p:spTree>
    <p:extLst>
      <p:ext uri="{BB962C8B-B14F-4D97-AF65-F5344CB8AC3E}">
        <p14:creationId xmlns:p14="http://schemas.microsoft.com/office/powerpoint/2010/main" val="3172593362"/>
      </p:ext>
    </p:extLst>
  </p:cSld>
  <p:clrMapOvr>
    <a:masterClrMapping/>
  </p:clrMapOvr>
</p:sld>
</file>

<file path=ppt/theme/theme1.xml><?xml version="1.0" encoding="utf-8"?>
<a:theme xmlns:a="http://schemas.openxmlformats.org/drawingml/2006/main" name="WHS preferred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5BF1415E3FA346B1DA15894DF358F8" ma:contentTypeVersion="18" ma:contentTypeDescription="Create a new document." ma:contentTypeScope="" ma:versionID="fc87ed47780a2b7e3b1c5bb2e98511fe">
  <xsd:schema xmlns:xsd="http://www.w3.org/2001/XMLSchema" xmlns:xs="http://www.w3.org/2001/XMLSchema" xmlns:p="http://schemas.microsoft.com/office/2006/metadata/properties" xmlns:ns2="cdc1c8ab-5c08-4ffb-bfa7-4a11799f126b" xmlns:ns3="d95c8562-0b8e-4093-ad18-62ccad50d470" targetNamespace="http://schemas.microsoft.com/office/2006/metadata/properties" ma:root="true" ma:fieldsID="62bb1b71c14fd1cac101cab06d05b25f" ns2:_="" ns3:_="">
    <xsd:import namespace="cdc1c8ab-5c08-4ffb-bfa7-4a11799f126b"/>
    <xsd:import namespace="d95c8562-0b8e-4093-ad18-62ccad50d47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3:TaxCatchAll" minOccurs="0"/>
                <xsd:element ref="ns2:lcf76f155ced4ddcb4097134ff3c332f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dc1c8ab-5c08-4ffb-bfa7-4a11799f12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7648c4be-44e9-4d95-b467-8334990014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95c8562-0b8e-4093-ad18-62ccad50d470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c6327e4e-b3f6-46b5-a86f-0a21a7d511e7}" ma:internalName="TaxCatchAll" ma:showField="CatchAllData" ma:web="d95c8562-0b8e-4093-ad18-62ccad50d47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d95c8562-0b8e-4093-ad18-62ccad50d470" xsi:nil="true"/>
    <lcf76f155ced4ddcb4097134ff3c332f xmlns="cdc1c8ab-5c08-4ffb-bfa7-4a11799f126b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584967B1-7B46-4A3C-90CD-D2D836E912B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dc1c8ab-5c08-4ffb-bfa7-4a11799f126b"/>
    <ds:schemaRef ds:uri="d95c8562-0b8e-4093-ad18-62ccad50d47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7E93ABF-92B2-42CB-9697-0E03EF5EED7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EE199C7-8E48-4AA6-896E-A13C9C62ABB9}">
  <ds:schemaRefs>
    <ds:schemaRef ds:uri="http://schemas.microsoft.com/office/2006/metadata/properties"/>
    <ds:schemaRef ds:uri="http://www.w3.org/XML/1998/namespace"/>
    <ds:schemaRef ds:uri="cdc1c8ab-5c08-4ffb-bfa7-4a11799f126b"/>
    <ds:schemaRef ds:uri="d95c8562-0b8e-4093-ad18-62ccad50d470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734</TotalTime>
  <Words>683</Words>
  <Application>Microsoft Office PowerPoint</Application>
  <PresentationFormat>Widescreen</PresentationFormat>
  <Paragraphs>101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Times New Roman</vt:lpstr>
      <vt:lpstr>Trebuchet MS</vt:lpstr>
      <vt:lpstr>Wingdings 3</vt:lpstr>
      <vt:lpstr>WHS preferred</vt:lpstr>
      <vt:lpstr>PowerPoint Presentation</vt:lpstr>
      <vt:lpstr>PowerPoint Presentation</vt:lpstr>
      <vt:lpstr>PowerPoint Presentation</vt:lpstr>
      <vt:lpstr>TTYP</vt:lpstr>
      <vt:lpstr>Brackets for parenthesis</vt:lpstr>
      <vt:lpstr>Brackets for parenthesis</vt:lpstr>
      <vt:lpstr>Commas for parenthesis</vt:lpstr>
      <vt:lpstr>Commas for parenthesis</vt:lpstr>
      <vt:lpstr>Dashes for parenthesis</vt:lpstr>
      <vt:lpstr>Dashes for parenthesis</vt:lpstr>
      <vt:lpstr>PowerPoint Presentation</vt:lpstr>
      <vt:lpstr>Tasks</vt:lpstr>
      <vt:lpstr>Plenary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Starter</dc:title>
  <dc:creator>Catherine Gadbury</dc:creator>
  <cp:lastModifiedBy>Lewis Irwin</cp:lastModifiedBy>
  <cp:revision>61</cp:revision>
  <dcterms:created xsi:type="dcterms:W3CDTF">2020-08-20T16:02:34Z</dcterms:created>
  <dcterms:modified xsi:type="dcterms:W3CDTF">2026-06-22T09:52:45Z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0x0101009E5BF1415E3FA346B1DA15894DF358F8</vt:lpwstr>
  </property>
  <property fmtid="{D5CDD505-2E9C-101B-9397-08002B2CF9AE}" pid="3" name="Order">
    <vt:r8>42240800</vt:r8>
  </property>
  <property fmtid="{D5CDD505-2E9C-101B-9397-08002B2CF9AE}" pid="4" name="MediaServiceImageTags">
    <vt:lpwstr/>
  </property>
</Properties>
</file>