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720" r:id="rId4"/>
  </p:sldMasterIdLst>
  <p:notesMasterIdLst>
    <p:notesMasterId r:id="rId31"/>
  </p:notesMasterIdLst>
  <p:sldIdLst>
    <p:sldId id="256" r:id="rId5"/>
    <p:sldId id="290" r:id="rId6"/>
    <p:sldId id="289" r:id="rId7"/>
    <p:sldId id="259" r:id="rId8"/>
    <p:sldId id="260" r:id="rId9"/>
    <p:sldId id="261" r:id="rId10"/>
    <p:sldId id="263" r:id="rId11"/>
    <p:sldId id="264" r:id="rId12"/>
    <p:sldId id="265" r:id="rId13"/>
    <p:sldId id="266" r:id="rId14"/>
    <p:sldId id="267" r:id="rId15"/>
    <p:sldId id="268" r:id="rId16"/>
    <p:sldId id="269" r:id="rId17"/>
    <p:sldId id="270" r:id="rId18"/>
    <p:sldId id="271" r:id="rId19"/>
    <p:sldId id="272" r:id="rId20"/>
    <p:sldId id="275" r:id="rId21"/>
    <p:sldId id="276" r:id="rId22"/>
    <p:sldId id="277" r:id="rId23"/>
    <p:sldId id="278" r:id="rId24"/>
    <p:sldId id="279" r:id="rId25"/>
    <p:sldId id="280" r:id="rId26"/>
    <p:sldId id="281" r:id="rId27"/>
    <p:sldId id="282" r:id="rId28"/>
    <p:sldId id="283" r:id="rId29"/>
    <p:sldId id="287" r:id="rId30"/>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0D7E137-80DB-41BD-A6AC-6A253FE51FAD}">
  <a:tblStyle styleId="{C0D7E137-80DB-41BD-A6AC-6A253FE51FAD}"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9" d="100"/>
          <a:sy n="99" d="100"/>
        </p:scale>
        <p:origin x="92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wis Irwin" userId="c339d0f7-d365-4875-b56a-d92e239e2105" providerId="ADAL" clId="{6BC24523-7C27-4C29-A2A2-7FE5F3325944}"/>
    <pc:docChg chg="custSel addSld delSld modSld sldOrd">
      <pc:chgData name="Lewis Irwin" userId="c339d0f7-d365-4875-b56a-d92e239e2105" providerId="ADAL" clId="{6BC24523-7C27-4C29-A2A2-7FE5F3325944}" dt="2026-03-13T11:57:31.234" v="203" actId="403"/>
      <pc:docMkLst>
        <pc:docMk/>
      </pc:docMkLst>
      <pc:sldChg chg="modSp mod">
        <pc:chgData name="Lewis Irwin" userId="c339d0f7-d365-4875-b56a-d92e239e2105" providerId="ADAL" clId="{6BC24523-7C27-4C29-A2A2-7FE5F3325944}" dt="2026-03-13T11:57:31.234" v="203" actId="403"/>
        <pc:sldMkLst>
          <pc:docMk/>
          <pc:sldMk cId="0" sldId="256"/>
        </pc:sldMkLst>
        <pc:spChg chg="mod">
          <ac:chgData name="Lewis Irwin" userId="c339d0f7-d365-4875-b56a-d92e239e2105" providerId="ADAL" clId="{6BC24523-7C27-4C29-A2A2-7FE5F3325944}" dt="2026-03-13T11:57:31.234" v="203" actId="403"/>
          <ac:spMkLst>
            <pc:docMk/>
            <pc:sldMk cId="0" sldId="256"/>
            <ac:spMk id="841" creationId="{00000000-0000-0000-0000-000000000000}"/>
          </ac:spMkLst>
        </pc:spChg>
      </pc:sldChg>
      <pc:sldChg chg="del">
        <pc:chgData name="Lewis Irwin" userId="c339d0f7-d365-4875-b56a-d92e239e2105" providerId="ADAL" clId="{6BC24523-7C27-4C29-A2A2-7FE5F3325944}" dt="2026-03-12T16:58:19.294" v="0" actId="47"/>
        <pc:sldMkLst>
          <pc:docMk/>
          <pc:sldMk cId="0" sldId="257"/>
        </pc:sldMkLst>
      </pc:sldChg>
      <pc:sldChg chg="del">
        <pc:chgData name="Lewis Irwin" userId="c339d0f7-d365-4875-b56a-d92e239e2105" providerId="ADAL" clId="{6BC24523-7C27-4C29-A2A2-7FE5F3325944}" dt="2026-03-12T16:58:22.607" v="1" actId="47"/>
        <pc:sldMkLst>
          <pc:docMk/>
          <pc:sldMk cId="0" sldId="258"/>
        </pc:sldMkLst>
      </pc:sldChg>
      <pc:sldChg chg="modSp mod">
        <pc:chgData name="Lewis Irwin" userId="c339d0f7-d365-4875-b56a-d92e239e2105" providerId="ADAL" clId="{6BC24523-7C27-4C29-A2A2-7FE5F3325944}" dt="2026-03-12T16:59:10.466" v="22" actId="403"/>
        <pc:sldMkLst>
          <pc:docMk/>
          <pc:sldMk cId="0" sldId="259"/>
        </pc:sldMkLst>
        <pc:spChg chg="mod">
          <ac:chgData name="Lewis Irwin" userId="c339d0f7-d365-4875-b56a-d92e239e2105" providerId="ADAL" clId="{6BC24523-7C27-4C29-A2A2-7FE5F3325944}" dt="2026-03-12T16:59:07.869" v="19" actId="403"/>
          <ac:spMkLst>
            <pc:docMk/>
            <pc:sldMk cId="0" sldId="259"/>
            <ac:spMk id="857" creationId="{00000000-0000-0000-0000-000000000000}"/>
          </ac:spMkLst>
        </pc:spChg>
        <pc:spChg chg="mod">
          <ac:chgData name="Lewis Irwin" userId="c339d0f7-d365-4875-b56a-d92e239e2105" providerId="ADAL" clId="{6BC24523-7C27-4C29-A2A2-7FE5F3325944}" dt="2026-03-12T16:59:10.466" v="22" actId="403"/>
          <ac:spMkLst>
            <pc:docMk/>
            <pc:sldMk cId="0" sldId="259"/>
            <ac:spMk id="858" creationId="{00000000-0000-0000-0000-000000000000}"/>
          </ac:spMkLst>
        </pc:spChg>
      </pc:sldChg>
      <pc:sldChg chg="modSp mod">
        <pc:chgData name="Lewis Irwin" userId="c339d0f7-d365-4875-b56a-d92e239e2105" providerId="ADAL" clId="{6BC24523-7C27-4C29-A2A2-7FE5F3325944}" dt="2026-03-12T16:59:19.751" v="26" actId="403"/>
        <pc:sldMkLst>
          <pc:docMk/>
          <pc:sldMk cId="0" sldId="260"/>
        </pc:sldMkLst>
        <pc:spChg chg="mod">
          <ac:chgData name="Lewis Irwin" userId="c339d0f7-d365-4875-b56a-d92e239e2105" providerId="ADAL" clId="{6BC24523-7C27-4C29-A2A2-7FE5F3325944}" dt="2026-03-12T16:59:19.751" v="26" actId="403"/>
          <ac:spMkLst>
            <pc:docMk/>
            <pc:sldMk cId="0" sldId="260"/>
            <ac:spMk id="863" creationId="{00000000-0000-0000-0000-000000000000}"/>
          </ac:spMkLst>
        </pc:spChg>
      </pc:sldChg>
      <pc:sldChg chg="del">
        <pc:chgData name="Lewis Irwin" userId="c339d0f7-d365-4875-b56a-d92e239e2105" providerId="ADAL" clId="{6BC24523-7C27-4C29-A2A2-7FE5F3325944}" dt="2026-03-12T16:59:21.715" v="27" actId="47"/>
        <pc:sldMkLst>
          <pc:docMk/>
          <pc:sldMk cId="0" sldId="262"/>
        </pc:sldMkLst>
      </pc:sldChg>
      <pc:sldChg chg="del">
        <pc:chgData name="Lewis Irwin" userId="c339d0f7-d365-4875-b56a-d92e239e2105" providerId="ADAL" clId="{6BC24523-7C27-4C29-A2A2-7FE5F3325944}" dt="2026-03-12T17:02:06.365" v="187" actId="47"/>
        <pc:sldMkLst>
          <pc:docMk/>
          <pc:sldMk cId="0" sldId="273"/>
        </pc:sldMkLst>
      </pc:sldChg>
      <pc:sldChg chg="del">
        <pc:chgData name="Lewis Irwin" userId="c339d0f7-d365-4875-b56a-d92e239e2105" providerId="ADAL" clId="{6BC24523-7C27-4C29-A2A2-7FE5F3325944}" dt="2026-03-12T17:02:08.034" v="188" actId="47"/>
        <pc:sldMkLst>
          <pc:docMk/>
          <pc:sldMk cId="0" sldId="274"/>
        </pc:sldMkLst>
      </pc:sldChg>
      <pc:sldChg chg="del">
        <pc:chgData name="Lewis Irwin" userId="c339d0f7-d365-4875-b56a-d92e239e2105" providerId="ADAL" clId="{6BC24523-7C27-4C29-A2A2-7FE5F3325944}" dt="2026-03-12T17:04:10.589" v="189" actId="47"/>
        <pc:sldMkLst>
          <pc:docMk/>
          <pc:sldMk cId="0" sldId="284"/>
        </pc:sldMkLst>
      </pc:sldChg>
      <pc:sldChg chg="del">
        <pc:chgData name="Lewis Irwin" userId="c339d0f7-d365-4875-b56a-d92e239e2105" providerId="ADAL" clId="{6BC24523-7C27-4C29-A2A2-7FE5F3325944}" dt="2026-03-12T17:04:11.157" v="190" actId="47"/>
        <pc:sldMkLst>
          <pc:docMk/>
          <pc:sldMk cId="0" sldId="285"/>
        </pc:sldMkLst>
      </pc:sldChg>
      <pc:sldChg chg="del">
        <pc:chgData name="Lewis Irwin" userId="c339d0f7-d365-4875-b56a-d92e239e2105" providerId="ADAL" clId="{6BC24523-7C27-4C29-A2A2-7FE5F3325944}" dt="2026-03-12T17:04:12.151" v="191" actId="47"/>
        <pc:sldMkLst>
          <pc:docMk/>
          <pc:sldMk cId="0" sldId="286"/>
        </pc:sldMkLst>
      </pc:sldChg>
      <pc:sldChg chg="del">
        <pc:chgData name="Lewis Irwin" userId="c339d0f7-d365-4875-b56a-d92e239e2105" providerId="ADAL" clId="{6BC24523-7C27-4C29-A2A2-7FE5F3325944}" dt="2026-03-12T17:04:13.493" v="192" actId="47"/>
        <pc:sldMkLst>
          <pc:docMk/>
          <pc:sldMk cId="0" sldId="288"/>
        </pc:sldMkLst>
      </pc:sldChg>
      <pc:sldChg chg="addSp delSp modSp new mod ord">
        <pc:chgData name="Lewis Irwin" userId="c339d0f7-d365-4875-b56a-d92e239e2105" providerId="ADAL" clId="{6BC24523-7C27-4C29-A2A2-7FE5F3325944}" dt="2026-03-12T17:01:32.826" v="186" actId="403"/>
        <pc:sldMkLst>
          <pc:docMk/>
          <pc:sldMk cId="872592234" sldId="289"/>
        </pc:sldMkLst>
        <pc:spChg chg="mod">
          <ac:chgData name="Lewis Irwin" userId="c339d0f7-d365-4875-b56a-d92e239e2105" providerId="ADAL" clId="{6BC24523-7C27-4C29-A2A2-7FE5F3325944}" dt="2026-03-12T17:01:32.826" v="186" actId="403"/>
          <ac:spMkLst>
            <pc:docMk/>
            <pc:sldMk cId="872592234" sldId="289"/>
            <ac:spMk id="2" creationId="{4A1C1B90-428E-95D7-CC73-F487C6F52988}"/>
          </ac:spMkLst>
        </pc:spChg>
        <pc:spChg chg="add del mod">
          <ac:chgData name="Lewis Irwin" userId="c339d0f7-d365-4875-b56a-d92e239e2105" providerId="ADAL" clId="{6BC24523-7C27-4C29-A2A2-7FE5F3325944}" dt="2026-03-12T17:01:20.031" v="180" actId="478"/>
          <ac:spMkLst>
            <pc:docMk/>
            <pc:sldMk cId="872592234" sldId="289"/>
            <ac:spMk id="3" creationId="{0EB2E3B0-8DAA-BE3C-C5B3-065A77BB517E}"/>
          </ac:spMkLst>
        </pc:spChg>
      </pc:sldChg>
      <pc:sldChg chg="new del">
        <pc:chgData name="Lewis Irwin" userId="c339d0f7-d365-4875-b56a-d92e239e2105" providerId="ADAL" clId="{6BC24523-7C27-4C29-A2A2-7FE5F3325944}" dt="2026-03-12T17:00:08.692" v="31" actId="47"/>
        <pc:sldMkLst>
          <pc:docMk/>
          <pc:sldMk cId="2925049611" sldId="289"/>
        </pc:sldMkLst>
      </pc:sldChg>
      <pc:sldChg chg="new del">
        <pc:chgData name="Lewis Irwin" userId="c339d0f7-d365-4875-b56a-d92e239e2105" providerId="ADAL" clId="{6BC24523-7C27-4C29-A2A2-7FE5F3325944}" dt="2026-03-12T17:00:07.456" v="30" actId="47"/>
        <pc:sldMkLst>
          <pc:docMk/>
          <pc:sldMk cId="779788122" sldId="290"/>
        </pc:sldMkLst>
      </pc:sldChg>
      <pc:sldChg chg="add">
        <pc:chgData name="Lewis Irwin" userId="c339d0f7-d365-4875-b56a-d92e239e2105" providerId="ADAL" clId="{6BC24523-7C27-4C29-A2A2-7FE5F3325944}" dt="2026-03-13T11:57:17.047" v="193" actId="2890"/>
        <pc:sldMkLst>
          <pc:docMk/>
          <pc:sldMk cId="1446281947" sldId="290"/>
        </pc:sldMkLst>
      </pc:sldChg>
      <pc:sldMasterChg chg="delSldLayout">
        <pc:chgData name="Lewis Irwin" userId="c339d0f7-d365-4875-b56a-d92e239e2105" providerId="ADAL" clId="{6BC24523-7C27-4C29-A2A2-7FE5F3325944}" dt="2026-03-12T17:04:13.493" v="192" actId="47"/>
        <pc:sldMasterMkLst>
          <pc:docMk/>
          <pc:sldMasterMk cId="0" sldId="2147483720"/>
        </pc:sldMasterMkLst>
        <pc:sldLayoutChg chg="del">
          <pc:chgData name="Lewis Irwin" userId="c339d0f7-d365-4875-b56a-d92e239e2105" providerId="ADAL" clId="{6BC24523-7C27-4C29-A2A2-7FE5F3325944}" dt="2026-03-12T16:58:22.607" v="1" actId="47"/>
          <pc:sldLayoutMkLst>
            <pc:docMk/>
            <pc:sldMasterMk cId="0" sldId="2147483720"/>
            <pc:sldLayoutMk cId="0" sldId="2147483668"/>
          </pc:sldLayoutMkLst>
        </pc:sldLayoutChg>
        <pc:sldLayoutChg chg="del">
          <pc:chgData name="Lewis Irwin" userId="c339d0f7-d365-4875-b56a-d92e239e2105" providerId="ADAL" clId="{6BC24523-7C27-4C29-A2A2-7FE5F3325944}" dt="2026-03-12T16:58:19.294" v="0" actId="47"/>
          <pc:sldLayoutMkLst>
            <pc:docMk/>
            <pc:sldMasterMk cId="0" sldId="2147483720"/>
            <pc:sldLayoutMk cId="0" sldId="2147483669"/>
          </pc:sldLayoutMkLst>
        </pc:sldLayoutChg>
        <pc:sldLayoutChg chg="del">
          <pc:chgData name="Lewis Irwin" userId="c339d0f7-d365-4875-b56a-d92e239e2105" providerId="ADAL" clId="{6BC24523-7C27-4C29-A2A2-7FE5F3325944}" dt="2026-03-12T17:00:07.456" v="30" actId="47"/>
          <pc:sldLayoutMkLst>
            <pc:docMk/>
            <pc:sldMasterMk cId="0" sldId="2147483720"/>
            <pc:sldLayoutMk cId="0" sldId="2147483673"/>
          </pc:sldLayoutMkLst>
        </pc:sldLayoutChg>
        <pc:sldLayoutChg chg="del">
          <pc:chgData name="Lewis Irwin" userId="c339d0f7-d365-4875-b56a-d92e239e2105" providerId="ADAL" clId="{6BC24523-7C27-4C29-A2A2-7FE5F3325944}" dt="2026-03-12T17:02:08.034" v="188" actId="47"/>
          <pc:sldLayoutMkLst>
            <pc:docMk/>
            <pc:sldMasterMk cId="0" sldId="2147483720"/>
            <pc:sldLayoutMk cId="0" sldId="2147483709"/>
          </pc:sldLayoutMkLst>
        </pc:sldLayoutChg>
        <pc:sldLayoutChg chg="del">
          <pc:chgData name="Lewis Irwin" userId="c339d0f7-d365-4875-b56a-d92e239e2105" providerId="ADAL" clId="{6BC24523-7C27-4C29-A2A2-7FE5F3325944}" dt="2026-03-12T17:04:12.151" v="191" actId="47"/>
          <pc:sldLayoutMkLst>
            <pc:docMk/>
            <pc:sldMasterMk cId="0" sldId="2147483720"/>
            <pc:sldLayoutMk cId="0" sldId="2147483710"/>
          </pc:sldLayoutMkLst>
        </pc:sldLayoutChg>
        <pc:sldLayoutChg chg="del">
          <pc:chgData name="Lewis Irwin" userId="c339d0f7-d365-4875-b56a-d92e239e2105" providerId="ADAL" clId="{6BC24523-7C27-4C29-A2A2-7FE5F3325944}" dt="2026-03-12T17:04:13.493" v="192" actId="47"/>
          <pc:sldLayoutMkLst>
            <pc:docMk/>
            <pc:sldMasterMk cId="0" sldId="2147483720"/>
            <pc:sldLayoutMk cId="0" sldId="2147483717"/>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
        <p:cNvGrpSpPr/>
        <p:nvPr/>
      </p:nvGrpSpPr>
      <p:grpSpPr>
        <a:xfrm>
          <a:off x="0" y="0"/>
          <a:ext cx="0" cy="0"/>
          <a:chOff x="0" y="0"/>
          <a:chExt cx="0" cy="0"/>
        </a:xfrm>
      </p:grpSpPr>
      <p:sp>
        <p:nvSpPr>
          <p:cNvPr id="838" name="Google Shape;838;g2edeffdd99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9" name="Google Shape;839;g2edeffdd99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
        <p:cNvGrpSpPr/>
        <p:nvPr/>
      </p:nvGrpSpPr>
      <p:grpSpPr>
        <a:xfrm>
          <a:off x="0" y="0"/>
          <a:ext cx="0" cy="0"/>
          <a:chOff x="0" y="0"/>
          <a:chExt cx="0" cy="0"/>
        </a:xfrm>
      </p:grpSpPr>
      <p:sp>
        <p:nvSpPr>
          <p:cNvPr id="838" name="Google Shape;838;g2edeffdd99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9" name="Google Shape;839;g2edeffdd99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32549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3"/>
        <p:cNvGrpSpPr/>
        <p:nvPr/>
      </p:nvGrpSpPr>
      <p:grpSpPr>
        <a:xfrm>
          <a:off x="0" y="0"/>
          <a:ext cx="0" cy="0"/>
          <a:chOff x="0" y="0"/>
          <a:chExt cx="0" cy="0"/>
        </a:xfrm>
      </p:grpSpPr>
      <p:sp>
        <p:nvSpPr>
          <p:cNvPr id="854" name="Google Shape;854;g2edeffdd99a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5" name="Google Shape;855;g2edeffdd99a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9"/>
        <p:cNvGrpSpPr/>
        <p:nvPr/>
      </p:nvGrpSpPr>
      <p:grpSpPr>
        <a:xfrm>
          <a:off x="0" y="0"/>
          <a:ext cx="0" cy="0"/>
          <a:chOff x="0" y="0"/>
          <a:chExt cx="0" cy="0"/>
        </a:xfrm>
      </p:grpSpPr>
      <p:sp>
        <p:nvSpPr>
          <p:cNvPr id="860" name="Google Shape;860;g2edeffdd99a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1" name="Google Shape;861;g2edeffdd99a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4"/>
        <p:cNvGrpSpPr/>
        <p:nvPr/>
      </p:nvGrpSpPr>
      <p:grpSpPr>
        <a:xfrm>
          <a:off x="0" y="0"/>
          <a:ext cx="0" cy="0"/>
          <a:chOff x="0" y="0"/>
          <a:chExt cx="0" cy="0"/>
        </a:xfrm>
      </p:grpSpPr>
      <p:sp>
        <p:nvSpPr>
          <p:cNvPr id="865" name="Google Shape;865;g2edeffdd99a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6" name="Google Shape;866;g2edeffdd99a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2"/>
        <p:cNvGrpSpPr/>
        <p:nvPr/>
      </p:nvGrpSpPr>
      <p:grpSpPr>
        <a:xfrm>
          <a:off x="0" y="0"/>
          <a:ext cx="0" cy="0"/>
          <a:chOff x="0" y="0"/>
          <a:chExt cx="0" cy="0"/>
        </a:xfrm>
      </p:grpSpPr>
      <p:sp>
        <p:nvSpPr>
          <p:cNvPr id="883" name="Google Shape;883;g2eea15fffc7_0_1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4" name="Google Shape;884;g2eea15fffc7_0_1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3"/>
        <p:cNvGrpSpPr/>
        <p:nvPr/>
      </p:nvGrpSpPr>
      <p:grpSpPr>
        <a:xfrm>
          <a:off x="0" y="0"/>
          <a:ext cx="0" cy="0"/>
          <a:chOff x="0" y="0"/>
          <a:chExt cx="0" cy="0"/>
        </a:xfrm>
      </p:grpSpPr>
      <p:sp>
        <p:nvSpPr>
          <p:cNvPr id="904" name="Google Shape;904;g2eea15fffc7_0_37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5" name="Google Shape;905;g2eea15fffc7_0_37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5"/>
        <p:cNvGrpSpPr/>
        <p:nvPr/>
      </p:nvGrpSpPr>
      <p:grpSpPr>
        <a:xfrm>
          <a:off x="0" y="0"/>
          <a:ext cx="0" cy="0"/>
          <a:chOff x="0" y="0"/>
          <a:chExt cx="0" cy="0"/>
        </a:xfrm>
      </p:grpSpPr>
      <p:sp>
        <p:nvSpPr>
          <p:cNvPr id="926" name="Google Shape;926;g2ef21442c4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7" name="Google Shape;927;g2ef21442c4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7"/>
        <p:cNvGrpSpPr/>
        <p:nvPr/>
      </p:nvGrpSpPr>
      <p:grpSpPr>
        <a:xfrm>
          <a:off x="0" y="0"/>
          <a:ext cx="0" cy="0"/>
          <a:chOff x="0" y="0"/>
          <a:chExt cx="0" cy="0"/>
        </a:xfrm>
      </p:grpSpPr>
      <p:sp>
        <p:nvSpPr>
          <p:cNvPr id="948" name="Google Shape;948;g2ef21442c46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9" name="Google Shape;949;g2ef21442c46_0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400">
                <a:solidFill>
                  <a:schemeClr val="dk1"/>
                </a:solidFill>
                <a:latin typeface="Lexend"/>
                <a:ea typeface="Lexend"/>
                <a:cs typeface="Lexend"/>
                <a:sym typeface="Lexend"/>
              </a:rPr>
              <a:t>They both end up at the same final position. The order of the instructions doesn't change the final position.</a:t>
            </a:r>
            <a:endParaRPr sz="14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0"/>
        <p:cNvGrpSpPr/>
        <p:nvPr/>
      </p:nvGrpSpPr>
      <p:grpSpPr>
        <a:xfrm>
          <a:off x="0" y="0"/>
          <a:ext cx="0" cy="0"/>
          <a:chOff x="0" y="0"/>
          <a:chExt cx="0" cy="0"/>
        </a:xfrm>
      </p:grpSpPr>
      <p:sp>
        <p:nvSpPr>
          <p:cNvPr id="981" name="Google Shape;981;g2ef21442c46_0_6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2" name="Google Shape;982;g2ef21442c46_0_6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3"/>
        <p:cNvGrpSpPr/>
        <p:nvPr/>
      </p:nvGrpSpPr>
      <p:grpSpPr>
        <a:xfrm>
          <a:off x="0" y="0"/>
          <a:ext cx="0" cy="0"/>
          <a:chOff x="0" y="0"/>
          <a:chExt cx="0" cy="0"/>
        </a:xfrm>
      </p:grpSpPr>
      <p:sp>
        <p:nvSpPr>
          <p:cNvPr id="1004" name="Google Shape;1004;g2ef21442c46_0_7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5" name="Google Shape;1005;g2ef21442c46_0_7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1"/>
        <p:cNvGrpSpPr/>
        <p:nvPr/>
      </p:nvGrpSpPr>
      <p:grpSpPr>
        <a:xfrm>
          <a:off x="0" y="0"/>
          <a:ext cx="0" cy="0"/>
          <a:chOff x="0" y="0"/>
          <a:chExt cx="0" cy="0"/>
        </a:xfrm>
      </p:grpSpPr>
      <p:sp>
        <p:nvSpPr>
          <p:cNvPr id="1012" name="Google Shape;1012;g2ef21442c46_0_7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3" name="Google Shape;1013;g2ef21442c46_0_7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3"/>
        <p:cNvGrpSpPr/>
        <p:nvPr/>
      </p:nvGrpSpPr>
      <p:grpSpPr>
        <a:xfrm>
          <a:off x="0" y="0"/>
          <a:ext cx="0" cy="0"/>
          <a:chOff x="0" y="0"/>
          <a:chExt cx="0" cy="0"/>
        </a:xfrm>
      </p:grpSpPr>
      <p:sp>
        <p:nvSpPr>
          <p:cNvPr id="1034" name="Google Shape;1034;g2ef21442c46_0_7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5" name="Google Shape;1035;g2ef21442c46_0_7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3"/>
        <p:cNvGrpSpPr/>
        <p:nvPr/>
      </p:nvGrpSpPr>
      <p:grpSpPr>
        <a:xfrm>
          <a:off x="0" y="0"/>
          <a:ext cx="0" cy="0"/>
          <a:chOff x="0" y="0"/>
          <a:chExt cx="0" cy="0"/>
        </a:xfrm>
      </p:grpSpPr>
      <p:sp>
        <p:nvSpPr>
          <p:cNvPr id="1074" name="Google Shape;1074;g2ef31319cb4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5" name="Google Shape;1075;g2ef31319cb4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5"/>
        <p:cNvGrpSpPr/>
        <p:nvPr/>
      </p:nvGrpSpPr>
      <p:grpSpPr>
        <a:xfrm>
          <a:off x="0" y="0"/>
          <a:ext cx="0" cy="0"/>
          <a:chOff x="0" y="0"/>
          <a:chExt cx="0" cy="0"/>
        </a:xfrm>
      </p:grpSpPr>
      <p:sp>
        <p:nvSpPr>
          <p:cNvPr id="1086" name="Google Shape;1086;g2ef21442c46_0_2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7" name="Google Shape;1087;g2ef21442c46_0_2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3"/>
        <p:cNvGrpSpPr/>
        <p:nvPr/>
      </p:nvGrpSpPr>
      <p:grpSpPr>
        <a:xfrm>
          <a:off x="0" y="0"/>
          <a:ext cx="0" cy="0"/>
          <a:chOff x="0" y="0"/>
          <a:chExt cx="0" cy="0"/>
        </a:xfrm>
      </p:grpSpPr>
      <p:sp>
        <p:nvSpPr>
          <p:cNvPr id="1124" name="Google Shape;1124;g2eea15fffc7_0_36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5" name="Google Shape;1125;g2eea15fffc7_0_36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1"/>
        <p:cNvGrpSpPr/>
        <p:nvPr/>
      </p:nvGrpSpPr>
      <p:grpSpPr>
        <a:xfrm>
          <a:off x="0" y="0"/>
          <a:ext cx="0" cy="0"/>
          <a:chOff x="0" y="0"/>
          <a:chExt cx="0" cy="0"/>
        </a:xfrm>
      </p:grpSpPr>
      <p:sp>
        <p:nvSpPr>
          <p:cNvPr id="1132" name="Google Shape;1132;g2ef21442c46_0_5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3" name="Google Shape;1133;g2ef21442c46_0_5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8"/>
        <p:cNvGrpSpPr/>
        <p:nvPr/>
      </p:nvGrpSpPr>
      <p:grpSpPr>
        <a:xfrm>
          <a:off x="0" y="0"/>
          <a:ext cx="0" cy="0"/>
          <a:chOff x="0" y="0"/>
          <a:chExt cx="0" cy="0"/>
        </a:xfrm>
      </p:grpSpPr>
      <p:sp>
        <p:nvSpPr>
          <p:cNvPr id="1149" name="Google Shape;1149;g2ef21442c46_0_4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0" name="Google Shape;1150;g2ef21442c46_0_4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3"/>
        <p:cNvGrpSpPr/>
        <p:nvPr/>
      </p:nvGrpSpPr>
      <p:grpSpPr>
        <a:xfrm>
          <a:off x="0" y="0"/>
          <a:ext cx="0" cy="0"/>
          <a:chOff x="0" y="0"/>
          <a:chExt cx="0" cy="0"/>
        </a:xfrm>
      </p:grpSpPr>
      <p:sp>
        <p:nvSpPr>
          <p:cNvPr id="1174" name="Google Shape;1174;g2ef21442c46_0_4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5" name="Google Shape;1175;g2ef21442c46_0_4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8"/>
        <p:cNvGrpSpPr/>
        <p:nvPr/>
      </p:nvGrpSpPr>
      <p:grpSpPr>
        <a:xfrm>
          <a:off x="0" y="0"/>
          <a:ext cx="0" cy="0"/>
          <a:chOff x="0" y="0"/>
          <a:chExt cx="0" cy="0"/>
        </a:xfrm>
      </p:grpSpPr>
      <p:sp>
        <p:nvSpPr>
          <p:cNvPr id="1199" name="Google Shape;1199;g2ef21442c46_0_8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0" name="Google Shape;1200;g2ef21442c46_0_8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6"/>
        <p:cNvGrpSpPr/>
        <p:nvPr/>
      </p:nvGrpSpPr>
      <p:grpSpPr>
        <a:xfrm>
          <a:off x="0" y="0"/>
          <a:ext cx="0" cy="0"/>
          <a:chOff x="0" y="0"/>
          <a:chExt cx="0" cy="0"/>
        </a:xfrm>
      </p:grpSpPr>
      <p:sp>
        <p:nvSpPr>
          <p:cNvPr id="1217" name="Google Shape;1217;g2ef21442c46_0_5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8" name="Google Shape;1218;g2ef21442c46_0_5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0"/>
        <p:cNvGrpSpPr/>
        <p:nvPr/>
      </p:nvGrpSpPr>
      <p:grpSpPr>
        <a:xfrm>
          <a:off x="0" y="0"/>
          <a:ext cx="0" cy="0"/>
          <a:chOff x="0" y="0"/>
          <a:chExt cx="0" cy="0"/>
        </a:xfrm>
      </p:grpSpPr>
      <p:sp>
        <p:nvSpPr>
          <p:cNvPr id="1241" name="Google Shape;1241;g2eea15fffc7_0_1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2" name="Google Shape;1242;g2eea15fffc7_0_1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5"/>
        <p:cNvGrpSpPr/>
        <p:nvPr/>
      </p:nvGrpSpPr>
      <p:grpSpPr>
        <a:xfrm>
          <a:off x="0" y="0"/>
          <a:ext cx="0" cy="0"/>
          <a:chOff x="0" y="0"/>
          <a:chExt cx="0" cy="0"/>
        </a:xfrm>
      </p:grpSpPr>
      <p:sp>
        <p:nvSpPr>
          <p:cNvPr id="1256" name="Google Shape;1256;g2ef31319cb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7" name="Google Shape;1257;g2ef31319cb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0"/>
        <p:cNvGrpSpPr/>
        <p:nvPr/>
      </p:nvGrpSpPr>
      <p:grpSpPr>
        <a:xfrm>
          <a:off x="0" y="0"/>
          <a:ext cx="0" cy="0"/>
          <a:chOff x="0" y="0"/>
          <a:chExt cx="0" cy="0"/>
        </a:xfrm>
      </p:grpSpPr>
      <p:sp>
        <p:nvSpPr>
          <p:cNvPr id="1271" name="Google Shape;1271;g2ef21442c46_0_8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2" name="Google Shape;1272;g2ef21442c46_0_8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7"/>
        <p:cNvGrpSpPr/>
        <p:nvPr/>
      </p:nvGrpSpPr>
      <p:grpSpPr>
        <a:xfrm>
          <a:off x="0" y="0"/>
          <a:ext cx="0" cy="0"/>
          <a:chOff x="0" y="0"/>
          <a:chExt cx="0" cy="0"/>
        </a:xfrm>
      </p:grpSpPr>
      <p:sp>
        <p:nvSpPr>
          <p:cNvPr id="1328" name="Google Shape;1328;g2edeffdd99a_0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9" name="Google Shape;1329;g2edeffdd99a_0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11.png"/><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13.png"/><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18.png"/><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20.png"/><Relationship Id="rId4" Type="http://schemas.openxmlformats.org/officeDocument/2006/relationships/image" Target="../media/image19.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21.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21.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22.png"/><Relationship Id="rId4" Type="http://schemas.openxmlformats.org/officeDocument/2006/relationships/image" Target="../media/image3.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24.png"/><Relationship Id="rId4" Type="http://schemas.openxmlformats.org/officeDocument/2006/relationships/image" Target="../media/image23.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25.png"/><Relationship Id="rId4" Type="http://schemas.openxmlformats.org/officeDocument/2006/relationships/image" Target="../media/image3.png"/></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26.png"/><Relationship Id="rId2" Type="http://schemas.openxmlformats.org/officeDocument/2006/relationships/image" Target="../media/image27.png"/><Relationship Id="rId1" Type="http://schemas.openxmlformats.org/officeDocument/2006/relationships/slideMaster" Target="../slideMasters/slideMaster1.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Layouts/_rels/slideLayout25.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9.png"/><Relationship Id="rId7" Type="http://schemas.openxmlformats.org/officeDocument/2006/relationships/image" Target="../media/image30.png"/><Relationship Id="rId2" Type="http://schemas.openxmlformats.org/officeDocument/2006/relationships/image" Target="../media/image32.png"/><Relationship Id="rId1" Type="http://schemas.openxmlformats.org/officeDocument/2006/relationships/slideMaster" Target="../slideMasters/slideMaster1.xml"/><Relationship Id="rId6" Type="http://schemas.openxmlformats.org/officeDocument/2006/relationships/image" Target="../media/image33.png"/><Relationship Id="rId5" Type="http://schemas.openxmlformats.org/officeDocument/2006/relationships/image" Target="../media/image28.png"/><Relationship Id="rId4" Type="http://schemas.openxmlformats.org/officeDocument/2006/relationships/image" Target="../media/image27.png"/><Relationship Id="rId9" Type="http://schemas.openxmlformats.org/officeDocument/2006/relationships/image" Target="../media/image26.png"/></Relationships>
</file>

<file path=ppt/slideLayouts/_rels/slideLayout26.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Master" Target="../slideMasters/slideMaster1.xml"/><Relationship Id="rId6" Type="http://schemas.openxmlformats.org/officeDocument/2006/relationships/image" Target="../media/image28.png"/><Relationship Id="rId11" Type="http://schemas.openxmlformats.org/officeDocument/2006/relationships/image" Target="../media/image26.png"/><Relationship Id="rId5" Type="http://schemas.openxmlformats.org/officeDocument/2006/relationships/image" Target="../media/image27.png"/><Relationship Id="rId10" Type="http://schemas.openxmlformats.org/officeDocument/2006/relationships/image" Target="../media/image35.png"/><Relationship Id="rId4" Type="http://schemas.openxmlformats.org/officeDocument/2006/relationships/image" Target="../media/image34.png"/><Relationship Id="rId9" Type="http://schemas.openxmlformats.org/officeDocument/2006/relationships/image" Target="../media/image31.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8.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9.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0.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Master" Target="../slideMasters/slideMaster1.xml"/><Relationship Id="rId4" Type="http://schemas.openxmlformats.org/officeDocument/2006/relationships/image" Target="../media/image41.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8.png"/><Relationship Id="rId1" Type="http://schemas.openxmlformats.org/officeDocument/2006/relationships/slideMaster" Target="../slideMasters/slideMaster1.xml"/><Relationship Id="rId4" Type="http://schemas.openxmlformats.org/officeDocument/2006/relationships/image" Target="../media/image41.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9.png"/><Relationship Id="rId1" Type="http://schemas.openxmlformats.org/officeDocument/2006/relationships/slideMaster" Target="../slideMasters/slideMaster1.xml"/><Relationship Id="rId4" Type="http://schemas.openxmlformats.org/officeDocument/2006/relationships/image" Target="../media/image41.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0.png"/><Relationship Id="rId1" Type="http://schemas.openxmlformats.org/officeDocument/2006/relationships/slideMaster" Target="../slideMasters/slideMaster1.xml"/><Relationship Id="rId4" Type="http://schemas.openxmlformats.org/officeDocument/2006/relationships/image" Target="../media/image41.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2.png"/><Relationship Id="rId1" Type="http://schemas.openxmlformats.org/officeDocument/2006/relationships/slideMaster" Target="../slideMasters/slideMaster1.xml"/><Relationship Id="rId4" Type="http://schemas.openxmlformats.org/officeDocument/2006/relationships/image" Target="../media/image41.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8.png"/><Relationship Id="rId1" Type="http://schemas.openxmlformats.org/officeDocument/2006/relationships/slideMaster" Target="../slideMasters/slideMaster1.xml"/><Relationship Id="rId4" Type="http://schemas.openxmlformats.org/officeDocument/2006/relationships/image" Target="../media/image42.pn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9.png"/><Relationship Id="rId1" Type="http://schemas.openxmlformats.org/officeDocument/2006/relationships/slideMaster" Target="../slideMasters/slideMaster1.xml"/><Relationship Id="rId4" Type="http://schemas.openxmlformats.org/officeDocument/2006/relationships/image" Target="../media/image42.pn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Master" Target="../slideMasters/slideMaster1.xml"/><Relationship Id="rId4" Type="http://schemas.openxmlformats.org/officeDocument/2006/relationships/image" Target="../media/image42.pn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6.png"/><Relationship Id="rId1" Type="http://schemas.openxmlformats.org/officeDocument/2006/relationships/slideMaster" Target="../slideMasters/slideMaster1.xml"/><Relationship Id="rId4" Type="http://schemas.openxmlformats.org/officeDocument/2006/relationships/image" Target="../media/image43.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8.png"/><Relationship Id="rId1" Type="http://schemas.openxmlformats.org/officeDocument/2006/relationships/slideMaster" Target="../slideMasters/slideMaster1.xml"/><Relationship Id="rId4" Type="http://schemas.openxmlformats.org/officeDocument/2006/relationships/image" Target="../media/image43.pn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9.png"/><Relationship Id="rId1" Type="http://schemas.openxmlformats.org/officeDocument/2006/relationships/slideMaster" Target="../slideMasters/slideMaster1.xml"/><Relationship Id="rId4" Type="http://schemas.openxmlformats.org/officeDocument/2006/relationships/image" Target="../media/image43.pn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Master" Target="../slideMasters/slideMaster1.xml"/><Relationship Id="rId4" Type="http://schemas.openxmlformats.org/officeDocument/2006/relationships/image" Target="../media/image43.pn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6.png"/><Relationship Id="rId1" Type="http://schemas.openxmlformats.org/officeDocument/2006/relationships/slideMaster" Target="../slideMasters/slideMaster1.xml"/><Relationship Id="rId4" Type="http://schemas.openxmlformats.org/officeDocument/2006/relationships/image" Target="../media/image43.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8.png"/><Relationship Id="rId1" Type="http://schemas.openxmlformats.org/officeDocument/2006/relationships/slideMaster" Target="../slideMasters/slideMaster1.xml"/><Relationship Id="rId4" Type="http://schemas.openxmlformats.org/officeDocument/2006/relationships/image" Target="../media/image43.pn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9.png"/><Relationship Id="rId1" Type="http://schemas.openxmlformats.org/officeDocument/2006/relationships/slideMaster" Target="../slideMasters/slideMaster1.xml"/><Relationship Id="rId4" Type="http://schemas.openxmlformats.org/officeDocument/2006/relationships/image" Target="../media/image43.pn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Master" Target="../slideMasters/slideMaster1.xml"/><Relationship Id="rId4" Type="http://schemas.openxmlformats.org/officeDocument/2006/relationships/image" Target="../media/image43.pn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6.png"/><Relationship Id="rId1" Type="http://schemas.openxmlformats.org/officeDocument/2006/relationships/slideMaster" Target="../slideMasters/slideMaster1.xml"/><Relationship Id="rId4" Type="http://schemas.openxmlformats.org/officeDocument/2006/relationships/image" Target="../media/image43.pn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8.png"/><Relationship Id="rId1" Type="http://schemas.openxmlformats.org/officeDocument/2006/relationships/slideMaster" Target="../slideMasters/slideMaster1.xml"/><Relationship Id="rId4" Type="http://schemas.openxmlformats.org/officeDocument/2006/relationships/image" Target="../media/image43.pn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9.png"/><Relationship Id="rId1" Type="http://schemas.openxmlformats.org/officeDocument/2006/relationships/slideMaster" Target="../slideMasters/slideMaster1.xml"/><Relationship Id="rId4" Type="http://schemas.openxmlformats.org/officeDocument/2006/relationships/image" Target="../media/image43.pn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Master" Target="../slideMasters/slideMaster1.xml"/><Relationship Id="rId4" Type="http://schemas.openxmlformats.org/officeDocument/2006/relationships/image" Target="../media/image43.pn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6.pn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8.pn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9.pn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6.png"/><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8.pn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9.png"/><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0.png"/><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9.png"/><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0.png"/><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Z.0 Title slide - Art and design">
  <p:cSld name="Title Slide 2_1">
    <p:bg>
      <p:bgPr>
        <a:solidFill>
          <a:srgbClr val="BEF2BD"/>
        </a:solidFill>
        <a:effectLst/>
      </p:bgPr>
    </p:bg>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23850" y="810000"/>
            <a:ext cx="54507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11" name="Google Shape;11;p2"/>
          <p:cNvPicPr preferRelativeResize="0"/>
          <p:nvPr/>
        </p:nvPicPr>
        <p:blipFill rotWithShape="1">
          <a:blip r:embed="rId2">
            <a:alphaModFix/>
          </a:blip>
          <a:srcRect/>
          <a:stretch/>
        </p:blipFill>
        <p:spPr>
          <a:xfrm>
            <a:off x="7690424" y="4098434"/>
            <a:ext cx="1052750" cy="482825"/>
          </a:xfrm>
          <a:prstGeom prst="rect">
            <a:avLst/>
          </a:prstGeom>
          <a:noFill/>
          <a:ln>
            <a:noFill/>
          </a:ln>
        </p:spPr>
      </p:pic>
      <p:grpSp>
        <p:nvGrpSpPr>
          <p:cNvPr id="12" name="Google Shape;12;p2"/>
          <p:cNvGrpSpPr/>
          <p:nvPr/>
        </p:nvGrpSpPr>
        <p:grpSpPr>
          <a:xfrm>
            <a:off x="6156975" y="0"/>
            <a:ext cx="2987025" cy="3854074"/>
            <a:chOff x="6156975" y="0"/>
            <a:chExt cx="2987025" cy="3854074"/>
          </a:xfrm>
        </p:grpSpPr>
        <p:pic>
          <p:nvPicPr>
            <p:cNvPr id="13" name="Google Shape;13;p2"/>
            <p:cNvPicPr preferRelativeResize="0"/>
            <p:nvPr/>
          </p:nvPicPr>
          <p:blipFill rotWithShape="1">
            <a:blip r:embed="rId3">
              <a:alphaModFix/>
            </a:blip>
            <a:srcRect/>
            <a:stretch/>
          </p:blipFill>
          <p:spPr>
            <a:xfrm>
              <a:off x="6156975" y="0"/>
              <a:ext cx="2987025" cy="3854074"/>
            </a:xfrm>
            <a:prstGeom prst="rect">
              <a:avLst/>
            </a:prstGeom>
            <a:noFill/>
            <a:ln>
              <a:noFill/>
            </a:ln>
          </p:spPr>
        </p:pic>
        <p:sp>
          <p:nvSpPr>
            <p:cNvPr id="14" name="Google Shape;14;p2"/>
            <p:cNvSpPr/>
            <p:nvPr/>
          </p:nvSpPr>
          <p:spPr>
            <a:xfrm>
              <a:off x="6858000" y="868200"/>
              <a:ext cx="2210100" cy="21969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grpSp>
      <p:pic>
        <p:nvPicPr>
          <p:cNvPr id="15" name="Google Shape;15;p2"/>
          <p:cNvPicPr preferRelativeResize="0"/>
          <p:nvPr/>
        </p:nvPicPr>
        <p:blipFill>
          <a:blip r:embed="rId4">
            <a:alphaModFix/>
          </a:blip>
          <a:stretch>
            <a:fillRect/>
          </a:stretch>
        </p:blipFill>
        <p:spPr>
          <a:xfrm rot="-360030">
            <a:off x="6753315" y="1132068"/>
            <a:ext cx="2063340" cy="1643031"/>
          </a:xfrm>
          <a:prstGeom prst="rect">
            <a:avLst/>
          </a:prstGeom>
          <a:noFill/>
          <a:ln>
            <a:noFill/>
          </a:ln>
        </p:spPr>
      </p:pic>
      <p:pic>
        <p:nvPicPr>
          <p:cNvPr id="16" name="Google Shape;16;p2"/>
          <p:cNvPicPr preferRelativeResize="0"/>
          <p:nvPr/>
        </p:nvPicPr>
        <p:blipFill rotWithShape="1">
          <a:blip r:embed="rId5">
            <a:alphaModFix/>
          </a:blip>
          <a:srcRect l="6209" r="6209"/>
          <a:stretch/>
        </p:blipFill>
        <p:spPr>
          <a:xfrm>
            <a:off x="324000" y="4008600"/>
            <a:ext cx="1705150" cy="128000"/>
          </a:xfrm>
          <a:prstGeom prst="rect">
            <a:avLst/>
          </a:prstGeom>
          <a:noFill/>
          <a:ln>
            <a:noFill/>
          </a:ln>
        </p:spPr>
      </p:pic>
      <p:sp>
        <p:nvSpPr>
          <p:cNvPr id="17" name="Google Shape;17;p2"/>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Art and design</a:t>
            </a:r>
            <a:endParaRPr sz="1700" b="1">
              <a:latin typeface="Lexend"/>
              <a:ea typeface="Lexend"/>
              <a:cs typeface="Lexend"/>
              <a:sym typeface="Lexend"/>
            </a:endParaRPr>
          </a:p>
        </p:txBody>
      </p:sp>
      <p:sp>
        <p:nvSpPr>
          <p:cNvPr id="18" name="Google Shape;18;p2"/>
          <p:cNvSpPr txBox="1"/>
          <p:nvPr/>
        </p:nvSpPr>
        <p:spPr>
          <a:xfrm>
            <a:off x="323850" y="4327975"/>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b="1">
                <a:latin typeface="Lexend"/>
                <a:ea typeface="Lexend"/>
                <a:cs typeface="Lexend"/>
                <a:sym typeface="Lexend"/>
              </a:rPr>
              <a:t>Unit</a:t>
            </a:r>
            <a:endParaRPr sz="1800" b="1">
              <a:latin typeface="Lexend"/>
              <a:ea typeface="Lexend"/>
              <a:cs typeface="Lexend"/>
              <a:sym typeface="Lexend"/>
            </a:endParaRPr>
          </a:p>
        </p:txBody>
      </p:sp>
      <p:sp>
        <p:nvSpPr>
          <p:cNvPr id="19" name="Google Shape;19;p2"/>
          <p:cNvSpPr txBox="1">
            <a:spLocks noGrp="1"/>
          </p:cNvSpPr>
          <p:nvPr>
            <p:ph type="subTitle" idx="1"/>
          </p:nvPr>
        </p:nvSpPr>
        <p:spPr>
          <a:xfrm>
            <a:off x="966425" y="4327975"/>
            <a:ext cx="59424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spTree>
  </p:cSld>
  <p:clrMapOvr>
    <a:masterClrMapping/>
  </p:clrMapOvr>
  <p:extLst>
    <p:ext uri="{DCECCB84-F9BA-43D5-87BE-67443E8EF086}">
      <p15:sldGuideLst xmlns:p15="http://schemas.microsoft.com/office/powerpoint/2012/main">
        <p15:guide id="1" orient="horz" pos="2867">
          <p15:clr>
            <a:srgbClr val="E46962"/>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Z.0 Title slide - Biology">
  <p:cSld name="Title Slide 2_1_1_1_1_1_1_1">
    <p:bg>
      <p:bgPr>
        <a:solidFill>
          <a:srgbClr val="BEF2BD"/>
        </a:solidFill>
        <a:effectLst/>
      </p:bgPr>
    </p:bg>
    <p:spTree>
      <p:nvGrpSpPr>
        <p:cNvPr id="1" name="Shape 20"/>
        <p:cNvGrpSpPr/>
        <p:nvPr/>
      </p:nvGrpSpPr>
      <p:grpSpPr>
        <a:xfrm>
          <a:off x="0" y="0"/>
          <a:ext cx="0" cy="0"/>
          <a:chOff x="0" y="0"/>
          <a:chExt cx="0" cy="0"/>
        </a:xfrm>
      </p:grpSpPr>
      <p:pic>
        <p:nvPicPr>
          <p:cNvPr id="21" name="Google Shape;21;p3"/>
          <p:cNvPicPr preferRelativeResize="0"/>
          <p:nvPr/>
        </p:nvPicPr>
        <p:blipFill rotWithShape="1">
          <a:blip r:embed="rId2">
            <a:alphaModFix/>
          </a:blip>
          <a:srcRect l="6209" r="6209"/>
          <a:stretch/>
        </p:blipFill>
        <p:spPr>
          <a:xfrm>
            <a:off x="324000" y="4008600"/>
            <a:ext cx="859400" cy="127996"/>
          </a:xfrm>
          <a:prstGeom prst="rect">
            <a:avLst/>
          </a:prstGeom>
          <a:noFill/>
          <a:ln>
            <a:noFill/>
          </a:ln>
        </p:spPr>
      </p:pic>
      <p:pic>
        <p:nvPicPr>
          <p:cNvPr id="22" name="Google Shape;22;p3"/>
          <p:cNvPicPr preferRelativeResize="0"/>
          <p:nvPr/>
        </p:nvPicPr>
        <p:blipFill rotWithShape="1">
          <a:blip r:embed="rId3">
            <a:alphaModFix/>
          </a:blip>
          <a:srcRect/>
          <a:stretch/>
        </p:blipFill>
        <p:spPr>
          <a:xfrm>
            <a:off x="6156975" y="0"/>
            <a:ext cx="2987025" cy="3854074"/>
          </a:xfrm>
          <a:prstGeom prst="rect">
            <a:avLst/>
          </a:prstGeom>
          <a:noFill/>
          <a:ln>
            <a:noFill/>
          </a:ln>
        </p:spPr>
      </p:pic>
      <p:sp>
        <p:nvSpPr>
          <p:cNvPr id="23" name="Google Shape;23;p3"/>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4" name="Google Shape;24;p3"/>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Biology</a:t>
            </a:r>
            <a:endParaRPr sz="1700" b="1">
              <a:latin typeface="Lexend"/>
              <a:ea typeface="Lexend"/>
              <a:cs typeface="Lexend"/>
              <a:sym typeface="Lexend"/>
            </a:endParaRPr>
          </a:p>
        </p:txBody>
      </p:sp>
      <p:pic>
        <p:nvPicPr>
          <p:cNvPr id="25" name="Google Shape;25;p3"/>
          <p:cNvPicPr preferRelativeResize="0"/>
          <p:nvPr/>
        </p:nvPicPr>
        <p:blipFill rotWithShape="1">
          <a:blip r:embed="rId4">
            <a:alphaModFix/>
          </a:blip>
          <a:srcRect/>
          <a:stretch/>
        </p:blipFill>
        <p:spPr>
          <a:xfrm>
            <a:off x="7690424" y="4098434"/>
            <a:ext cx="1052750" cy="482825"/>
          </a:xfrm>
          <a:prstGeom prst="rect">
            <a:avLst/>
          </a:prstGeom>
          <a:noFill/>
          <a:ln>
            <a:noFill/>
          </a:ln>
        </p:spPr>
      </p:pic>
      <p:sp>
        <p:nvSpPr>
          <p:cNvPr id="26" name="Google Shape;26;p3"/>
          <p:cNvSpPr txBox="1"/>
          <p:nvPr/>
        </p:nvSpPr>
        <p:spPr>
          <a:xfrm>
            <a:off x="323850" y="4327975"/>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b="1">
                <a:latin typeface="Lexend"/>
                <a:ea typeface="Lexend"/>
                <a:cs typeface="Lexend"/>
                <a:sym typeface="Lexend"/>
              </a:rPr>
              <a:t>Unit</a:t>
            </a:r>
            <a:endParaRPr sz="1800" b="1">
              <a:latin typeface="Lexend"/>
              <a:ea typeface="Lexend"/>
              <a:cs typeface="Lexend"/>
              <a:sym typeface="Lexend"/>
            </a:endParaRPr>
          </a:p>
        </p:txBody>
      </p:sp>
      <p:sp>
        <p:nvSpPr>
          <p:cNvPr id="27" name="Google Shape;27;p3"/>
          <p:cNvSpPr txBox="1">
            <a:spLocks noGrp="1"/>
          </p:cNvSpPr>
          <p:nvPr>
            <p:ph type="subTitle" idx="1"/>
          </p:nvPr>
        </p:nvSpPr>
        <p:spPr>
          <a:xfrm>
            <a:off x="966425" y="4327975"/>
            <a:ext cx="59424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Z.0 Title slide - Chemistry">
  <p:cSld name="Title Slide 2_1_1_1_1_1_1_1_1_1">
    <p:bg>
      <p:bgPr>
        <a:solidFill>
          <a:srgbClr val="BEF2BD"/>
        </a:solidFill>
        <a:effectLst/>
      </p:bgPr>
    </p:bg>
    <p:spTree>
      <p:nvGrpSpPr>
        <p:cNvPr id="1" name="Shape 28"/>
        <p:cNvGrpSpPr/>
        <p:nvPr/>
      </p:nvGrpSpPr>
      <p:grpSpPr>
        <a:xfrm>
          <a:off x="0" y="0"/>
          <a:ext cx="0" cy="0"/>
          <a:chOff x="0" y="0"/>
          <a:chExt cx="0" cy="0"/>
        </a:xfrm>
      </p:grpSpPr>
      <p:pic>
        <p:nvPicPr>
          <p:cNvPr id="29" name="Google Shape;29;p4"/>
          <p:cNvPicPr preferRelativeResize="0"/>
          <p:nvPr/>
        </p:nvPicPr>
        <p:blipFill rotWithShape="1">
          <a:blip r:embed="rId2">
            <a:alphaModFix/>
          </a:blip>
          <a:srcRect l="6209" r="6209"/>
          <a:stretch/>
        </p:blipFill>
        <p:spPr>
          <a:xfrm>
            <a:off x="324000" y="4008600"/>
            <a:ext cx="1117400" cy="128000"/>
          </a:xfrm>
          <a:prstGeom prst="rect">
            <a:avLst/>
          </a:prstGeom>
          <a:noFill/>
          <a:ln>
            <a:noFill/>
          </a:ln>
        </p:spPr>
      </p:pic>
      <p:sp>
        <p:nvSpPr>
          <p:cNvPr id="30" name="Google Shape;30;p4"/>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1" name="Google Shape;31;p4"/>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Chemistry</a:t>
            </a:r>
            <a:endParaRPr sz="1700" b="1">
              <a:latin typeface="Lexend"/>
              <a:ea typeface="Lexend"/>
              <a:cs typeface="Lexend"/>
              <a:sym typeface="Lexend"/>
            </a:endParaRPr>
          </a:p>
        </p:txBody>
      </p:sp>
      <p:pic>
        <p:nvPicPr>
          <p:cNvPr id="32" name="Google Shape;32;p4"/>
          <p:cNvPicPr preferRelativeResize="0"/>
          <p:nvPr/>
        </p:nvPicPr>
        <p:blipFill rotWithShape="1">
          <a:blip r:embed="rId3">
            <a:alphaModFix/>
          </a:blip>
          <a:srcRect/>
          <a:stretch/>
        </p:blipFill>
        <p:spPr>
          <a:xfrm>
            <a:off x="7690424" y="4098434"/>
            <a:ext cx="1052750" cy="482825"/>
          </a:xfrm>
          <a:prstGeom prst="rect">
            <a:avLst/>
          </a:prstGeom>
          <a:noFill/>
          <a:ln>
            <a:noFill/>
          </a:ln>
        </p:spPr>
      </p:pic>
      <p:pic>
        <p:nvPicPr>
          <p:cNvPr id="33" name="Google Shape;33;p4"/>
          <p:cNvPicPr preferRelativeResize="0"/>
          <p:nvPr/>
        </p:nvPicPr>
        <p:blipFill rotWithShape="1">
          <a:blip r:embed="rId4">
            <a:alphaModFix/>
          </a:blip>
          <a:srcRect/>
          <a:stretch/>
        </p:blipFill>
        <p:spPr>
          <a:xfrm>
            <a:off x="6156975" y="0"/>
            <a:ext cx="2987025" cy="3854074"/>
          </a:xfrm>
          <a:prstGeom prst="rect">
            <a:avLst/>
          </a:prstGeom>
          <a:noFill/>
          <a:ln>
            <a:noFill/>
          </a:ln>
        </p:spPr>
      </p:pic>
      <p:sp>
        <p:nvSpPr>
          <p:cNvPr id="34" name="Google Shape;34;p4"/>
          <p:cNvSpPr txBox="1"/>
          <p:nvPr/>
        </p:nvSpPr>
        <p:spPr>
          <a:xfrm>
            <a:off x="323850" y="4327975"/>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b="1">
                <a:latin typeface="Lexend"/>
                <a:ea typeface="Lexend"/>
                <a:cs typeface="Lexend"/>
                <a:sym typeface="Lexend"/>
              </a:rPr>
              <a:t>Unit</a:t>
            </a:r>
            <a:endParaRPr sz="1800" b="1">
              <a:latin typeface="Lexend"/>
              <a:ea typeface="Lexend"/>
              <a:cs typeface="Lexend"/>
              <a:sym typeface="Lexend"/>
            </a:endParaRPr>
          </a:p>
        </p:txBody>
      </p:sp>
      <p:sp>
        <p:nvSpPr>
          <p:cNvPr id="35" name="Google Shape;35;p4"/>
          <p:cNvSpPr txBox="1">
            <a:spLocks noGrp="1"/>
          </p:cNvSpPr>
          <p:nvPr>
            <p:ph type="subTitle" idx="1"/>
          </p:nvPr>
        </p:nvSpPr>
        <p:spPr>
          <a:xfrm>
            <a:off x="966425" y="4327975"/>
            <a:ext cx="59424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Z.0 Title slide - Citizenship">
  <p:cSld name="Title Slide 2_1_1_1_1_1_1_1_1_1_1_5">
    <p:bg>
      <p:bgPr>
        <a:solidFill>
          <a:srgbClr val="BEF2BD"/>
        </a:solidFill>
        <a:effectLst/>
      </p:bgPr>
    </p:bg>
    <p:spTree>
      <p:nvGrpSpPr>
        <p:cNvPr id="1" name="Shape 36"/>
        <p:cNvGrpSpPr/>
        <p:nvPr/>
      </p:nvGrpSpPr>
      <p:grpSpPr>
        <a:xfrm>
          <a:off x="0" y="0"/>
          <a:ext cx="0" cy="0"/>
          <a:chOff x="0" y="0"/>
          <a:chExt cx="0" cy="0"/>
        </a:xfrm>
      </p:grpSpPr>
      <p:pic>
        <p:nvPicPr>
          <p:cNvPr id="37" name="Google Shape;37;p5"/>
          <p:cNvPicPr preferRelativeResize="0"/>
          <p:nvPr/>
        </p:nvPicPr>
        <p:blipFill rotWithShape="1">
          <a:blip r:embed="rId2">
            <a:alphaModFix/>
          </a:blip>
          <a:srcRect l="6209" r="6209"/>
          <a:stretch/>
        </p:blipFill>
        <p:spPr>
          <a:xfrm>
            <a:off x="324000" y="4008600"/>
            <a:ext cx="1245800" cy="128000"/>
          </a:xfrm>
          <a:prstGeom prst="rect">
            <a:avLst/>
          </a:prstGeom>
          <a:noFill/>
          <a:ln>
            <a:noFill/>
          </a:ln>
        </p:spPr>
      </p:pic>
      <p:sp>
        <p:nvSpPr>
          <p:cNvPr id="38" name="Google Shape;38;p5"/>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9" name="Google Shape;39;p5"/>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Citizenship</a:t>
            </a:r>
            <a:endParaRPr sz="1700" b="1">
              <a:latin typeface="Lexend"/>
              <a:ea typeface="Lexend"/>
              <a:cs typeface="Lexend"/>
              <a:sym typeface="Lexend"/>
            </a:endParaRPr>
          </a:p>
        </p:txBody>
      </p:sp>
      <p:pic>
        <p:nvPicPr>
          <p:cNvPr id="40" name="Google Shape;40;p5"/>
          <p:cNvPicPr preferRelativeResize="0"/>
          <p:nvPr/>
        </p:nvPicPr>
        <p:blipFill rotWithShape="1">
          <a:blip r:embed="rId3">
            <a:alphaModFix/>
          </a:blip>
          <a:srcRect/>
          <a:stretch/>
        </p:blipFill>
        <p:spPr>
          <a:xfrm>
            <a:off x="7690424" y="4098434"/>
            <a:ext cx="1052750" cy="482825"/>
          </a:xfrm>
          <a:prstGeom prst="rect">
            <a:avLst/>
          </a:prstGeom>
          <a:noFill/>
          <a:ln>
            <a:noFill/>
          </a:ln>
        </p:spPr>
      </p:pic>
      <p:grpSp>
        <p:nvGrpSpPr>
          <p:cNvPr id="41" name="Google Shape;41;p5"/>
          <p:cNvGrpSpPr/>
          <p:nvPr/>
        </p:nvGrpSpPr>
        <p:grpSpPr>
          <a:xfrm>
            <a:off x="6156975" y="0"/>
            <a:ext cx="2987025" cy="3854074"/>
            <a:chOff x="6156975" y="0"/>
            <a:chExt cx="2987025" cy="3854074"/>
          </a:xfrm>
        </p:grpSpPr>
        <p:pic>
          <p:nvPicPr>
            <p:cNvPr id="42" name="Google Shape;42;p5"/>
            <p:cNvPicPr preferRelativeResize="0"/>
            <p:nvPr/>
          </p:nvPicPr>
          <p:blipFill rotWithShape="1">
            <a:blip r:embed="rId4">
              <a:alphaModFix/>
            </a:blip>
            <a:srcRect/>
            <a:stretch/>
          </p:blipFill>
          <p:spPr>
            <a:xfrm>
              <a:off x="6156975" y="0"/>
              <a:ext cx="2987025" cy="3854074"/>
            </a:xfrm>
            <a:prstGeom prst="rect">
              <a:avLst/>
            </a:prstGeom>
            <a:noFill/>
            <a:ln>
              <a:noFill/>
            </a:ln>
          </p:spPr>
        </p:pic>
        <p:sp>
          <p:nvSpPr>
            <p:cNvPr id="43" name="Google Shape;43;p5"/>
            <p:cNvSpPr/>
            <p:nvPr/>
          </p:nvSpPr>
          <p:spPr>
            <a:xfrm>
              <a:off x="6858000" y="868200"/>
              <a:ext cx="2210100" cy="21969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grpSp>
      <p:pic>
        <p:nvPicPr>
          <p:cNvPr id="44" name="Google Shape;44;p5"/>
          <p:cNvPicPr preferRelativeResize="0"/>
          <p:nvPr/>
        </p:nvPicPr>
        <p:blipFill>
          <a:blip r:embed="rId5">
            <a:alphaModFix/>
          </a:blip>
          <a:stretch>
            <a:fillRect/>
          </a:stretch>
        </p:blipFill>
        <p:spPr>
          <a:xfrm rot="-360025">
            <a:off x="6945328" y="787504"/>
            <a:ext cx="1710318" cy="2052380"/>
          </a:xfrm>
          <a:prstGeom prst="rect">
            <a:avLst/>
          </a:prstGeom>
          <a:noFill/>
          <a:ln>
            <a:noFill/>
          </a:ln>
        </p:spPr>
      </p:pic>
      <p:sp>
        <p:nvSpPr>
          <p:cNvPr id="45" name="Google Shape;45;p5"/>
          <p:cNvSpPr txBox="1"/>
          <p:nvPr/>
        </p:nvSpPr>
        <p:spPr>
          <a:xfrm>
            <a:off x="323850" y="4327975"/>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b="1">
                <a:latin typeface="Lexend"/>
                <a:ea typeface="Lexend"/>
                <a:cs typeface="Lexend"/>
                <a:sym typeface="Lexend"/>
              </a:rPr>
              <a:t>Unit</a:t>
            </a:r>
            <a:endParaRPr sz="1800" b="1">
              <a:latin typeface="Lexend"/>
              <a:ea typeface="Lexend"/>
              <a:cs typeface="Lexend"/>
              <a:sym typeface="Lexend"/>
            </a:endParaRPr>
          </a:p>
        </p:txBody>
      </p:sp>
      <p:sp>
        <p:nvSpPr>
          <p:cNvPr id="46" name="Google Shape;46;p5"/>
          <p:cNvSpPr txBox="1">
            <a:spLocks noGrp="1"/>
          </p:cNvSpPr>
          <p:nvPr>
            <p:ph type="subTitle" idx="1"/>
          </p:nvPr>
        </p:nvSpPr>
        <p:spPr>
          <a:xfrm>
            <a:off x="966425" y="4327975"/>
            <a:ext cx="59424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Z.0 Title slide - Computing">
  <p:cSld name="Title Slide 2_1_1_1_1_1_1_1_1_1_1_3">
    <p:bg>
      <p:bgPr>
        <a:solidFill>
          <a:srgbClr val="BEF2BD"/>
        </a:solidFill>
        <a:effectLst/>
      </p:bgPr>
    </p:bg>
    <p:spTree>
      <p:nvGrpSpPr>
        <p:cNvPr id="1" name="Shape 47"/>
        <p:cNvGrpSpPr/>
        <p:nvPr/>
      </p:nvGrpSpPr>
      <p:grpSpPr>
        <a:xfrm>
          <a:off x="0" y="0"/>
          <a:ext cx="0" cy="0"/>
          <a:chOff x="0" y="0"/>
          <a:chExt cx="0" cy="0"/>
        </a:xfrm>
      </p:grpSpPr>
      <p:pic>
        <p:nvPicPr>
          <p:cNvPr id="48" name="Google Shape;48;p6"/>
          <p:cNvPicPr preferRelativeResize="0"/>
          <p:nvPr/>
        </p:nvPicPr>
        <p:blipFill rotWithShape="1">
          <a:blip r:embed="rId2">
            <a:alphaModFix/>
          </a:blip>
          <a:srcRect l="6209" r="6209"/>
          <a:stretch/>
        </p:blipFill>
        <p:spPr>
          <a:xfrm>
            <a:off x="324000" y="4008600"/>
            <a:ext cx="1258950" cy="128000"/>
          </a:xfrm>
          <a:prstGeom prst="rect">
            <a:avLst/>
          </a:prstGeom>
          <a:noFill/>
          <a:ln>
            <a:noFill/>
          </a:ln>
        </p:spPr>
      </p:pic>
      <p:sp>
        <p:nvSpPr>
          <p:cNvPr id="49" name="Google Shape;49;p6"/>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0" name="Google Shape;50;p6"/>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Computing</a:t>
            </a:r>
            <a:endParaRPr sz="1700" b="1">
              <a:latin typeface="Lexend"/>
              <a:ea typeface="Lexend"/>
              <a:cs typeface="Lexend"/>
              <a:sym typeface="Lexend"/>
            </a:endParaRPr>
          </a:p>
        </p:txBody>
      </p:sp>
      <p:pic>
        <p:nvPicPr>
          <p:cNvPr id="51" name="Google Shape;51;p6"/>
          <p:cNvPicPr preferRelativeResize="0"/>
          <p:nvPr/>
        </p:nvPicPr>
        <p:blipFill rotWithShape="1">
          <a:blip r:embed="rId3">
            <a:alphaModFix/>
          </a:blip>
          <a:srcRect/>
          <a:stretch/>
        </p:blipFill>
        <p:spPr>
          <a:xfrm>
            <a:off x="7690424" y="4098434"/>
            <a:ext cx="1052750" cy="482825"/>
          </a:xfrm>
          <a:prstGeom prst="rect">
            <a:avLst/>
          </a:prstGeom>
          <a:noFill/>
          <a:ln>
            <a:noFill/>
          </a:ln>
        </p:spPr>
      </p:pic>
      <p:grpSp>
        <p:nvGrpSpPr>
          <p:cNvPr id="52" name="Google Shape;52;p6"/>
          <p:cNvGrpSpPr/>
          <p:nvPr/>
        </p:nvGrpSpPr>
        <p:grpSpPr>
          <a:xfrm>
            <a:off x="6156975" y="0"/>
            <a:ext cx="2987025" cy="3854074"/>
            <a:chOff x="6156975" y="0"/>
            <a:chExt cx="2987025" cy="3854074"/>
          </a:xfrm>
        </p:grpSpPr>
        <p:pic>
          <p:nvPicPr>
            <p:cNvPr id="53" name="Google Shape;53;p6"/>
            <p:cNvPicPr preferRelativeResize="0"/>
            <p:nvPr/>
          </p:nvPicPr>
          <p:blipFill rotWithShape="1">
            <a:blip r:embed="rId4">
              <a:alphaModFix/>
            </a:blip>
            <a:srcRect/>
            <a:stretch/>
          </p:blipFill>
          <p:spPr>
            <a:xfrm>
              <a:off x="6156975" y="0"/>
              <a:ext cx="2987025" cy="3854074"/>
            </a:xfrm>
            <a:prstGeom prst="rect">
              <a:avLst/>
            </a:prstGeom>
            <a:noFill/>
            <a:ln>
              <a:noFill/>
            </a:ln>
          </p:spPr>
        </p:pic>
        <p:sp>
          <p:nvSpPr>
            <p:cNvPr id="54" name="Google Shape;54;p6"/>
            <p:cNvSpPr/>
            <p:nvPr/>
          </p:nvSpPr>
          <p:spPr>
            <a:xfrm>
              <a:off x="6858000" y="868200"/>
              <a:ext cx="2210100" cy="21969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grpSp>
      <p:pic>
        <p:nvPicPr>
          <p:cNvPr id="55" name="Google Shape;55;p6"/>
          <p:cNvPicPr preferRelativeResize="0"/>
          <p:nvPr/>
        </p:nvPicPr>
        <p:blipFill>
          <a:blip r:embed="rId5">
            <a:alphaModFix/>
          </a:blip>
          <a:stretch>
            <a:fillRect/>
          </a:stretch>
        </p:blipFill>
        <p:spPr>
          <a:xfrm rot="-359982">
            <a:off x="6923956" y="1273792"/>
            <a:ext cx="1784155" cy="1404547"/>
          </a:xfrm>
          <a:prstGeom prst="rect">
            <a:avLst/>
          </a:prstGeom>
          <a:noFill/>
          <a:ln>
            <a:noFill/>
          </a:ln>
        </p:spPr>
      </p:pic>
      <p:sp>
        <p:nvSpPr>
          <p:cNvPr id="56" name="Google Shape;56;p6"/>
          <p:cNvSpPr txBox="1"/>
          <p:nvPr/>
        </p:nvSpPr>
        <p:spPr>
          <a:xfrm>
            <a:off x="323850" y="4327975"/>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b="1">
                <a:latin typeface="Lexend"/>
                <a:ea typeface="Lexend"/>
                <a:cs typeface="Lexend"/>
                <a:sym typeface="Lexend"/>
              </a:rPr>
              <a:t>Unit</a:t>
            </a:r>
            <a:endParaRPr sz="1800" b="1">
              <a:latin typeface="Lexend"/>
              <a:ea typeface="Lexend"/>
              <a:cs typeface="Lexend"/>
              <a:sym typeface="Lexend"/>
            </a:endParaRPr>
          </a:p>
        </p:txBody>
      </p:sp>
      <p:sp>
        <p:nvSpPr>
          <p:cNvPr id="57" name="Google Shape;57;p6"/>
          <p:cNvSpPr txBox="1">
            <a:spLocks noGrp="1"/>
          </p:cNvSpPr>
          <p:nvPr>
            <p:ph type="subTitle" idx="1"/>
          </p:nvPr>
        </p:nvSpPr>
        <p:spPr>
          <a:xfrm>
            <a:off x="966425" y="4327975"/>
            <a:ext cx="59424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Z.0 Title slide - Design and technology">
  <p:cSld name="Title Slide 2_1_1_1_1_1_1_1_1_1_1_2">
    <p:bg>
      <p:bgPr>
        <a:solidFill>
          <a:srgbClr val="BEF2BD"/>
        </a:solidFill>
        <a:effectLst/>
      </p:bgPr>
    </p:bg>
    <p:spTree>
      <p:nvGrpSpPr>
        <p:cNvPr id="1" name="Shape 58"/>
        <p:cNvGrpSpPr/>
        <p:nvPr/>
      </p:nvGrpSpPr>
      <p:grpSpPr>
        <a:xfrm>
          <a:off x="0" y="0"/>
          <a:ext cx="0" cy="0"/>
          <a:chOff x="0" y="0"/>
          <a:chExt cx="0" cy="0"/>
        </a:xfrm>
      </p:grpSpPr>
      <p:pic>
        <p:nvPicPr>
          <p:cNvPr id="59" name="Google Shape;59;p7"/>
          <p:cNvPicPr preferRelativeResize="0"/>
          <p:nvPr/>
        </p:nvPicPr>
        <p:blipFill rotWithShape="1">
          <a:blip r:embed="rId2">
            <a:alphaModFix/>
          </a:blip>
          <a:srcRect l="6209" r="6209"/>
          <a:stretch/>
        </p:blipFill>
        <p:spPr>
          <a:xfrm>
            <a:off x="324000" y="4008600"/>
            <a:ext cx="2705850" cy="128000"/>
          </a:xfrm>
          <a:prstGeom prst="rect">
            <a:avLst/>
          </a:prstGeom>
          <a:noFill/>
          <a:ln>
            <a:noFill/>
          </a:ln>
        </p:spPr>
      </p:pic>
      <p:sp>
        <p:nvSpPr>
          <p:cNvPr id="60" name="Google Shape;60;p7"/>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1" name="Google Shape;61;p7"/>
          <p:cNvSpPr txBox="1"/>
          <p:nvPr/>
        </p:nvSpPr>
        <p:spPr>
          <a:xfrm>
            <a:off x="323850" y="3781525"/>
            <a:ext cx="27060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Design and technology</a:t>
            </a:r>
            <a:endParaRPr sz="1700" b="1">
              <a:latin typeface="Lexend"/>
              <a:ea typeface="Lexend"/>
              <a:cs typeface="Lexend"/>
              <a:sym typeface="Lexend"/>
            </a:endParaRPr>
          </a:p>
        </p:txBody>
      </p:sp>
      <p:pic>
        <p:nvPicPr>
          <p:cNvPr id="62" name="Google Shape;62;p7"/>
          <p:cNvPicPr preferRelativeResize="0"/>
          <p:nvPr/>
        </p:nvPicPr>
        <p:blipFill rotWithShape="1">
          <a:blip r:embed="rId3">
            <a:alphaModFix/>
          </a:blip>
          <a:srcRect/>
          <a:stretch/>
        </p:blipFill>
        <p:spPr>
          <a:xfrm>
            <a:off x="7690424" y="4098434"/>
            <a:ext cx="1052750" cy="482825"/>
          </a:xfrm>
          <a:prstGeom prst="rect">
            <a:avLst/>
          </a:prstGeom>
          <a:noFill/>
          <a:ln>
            <a:noFill/>
          </a:ln>
        </p:spPr>
      </p:pic>
      <p:grpSp>
        <p:nvGrpSpPr>
          <p:cNvPr id="63" name="Google Shape;63;p7"/>
          <p:cNvGrpSpPr/>
          <p:nvPr/>
        </p:nvGrpSpPr>
        <p:grpSpPr>
          <a:xfrm>
            <a:off x="6156975" y="0"/>
            <a:ext cx="2987025" cy="3854074"/>
            <a:chOff x="6156975" y="0"/>
            <a:chExt cx="2987025" cy="3854074"/>
          </a:xfrm>
        </p:grpSpPr>
        <p:pic>
          <p:nvPicPr>
            <p:cNvPr id="64" name="Google Shape;64;p7"/>
            <p:cNvPicPr preferRelativeResize="0"/>
            <p:nvPr/>
          </p:nvPicPr>
          <p:blipFill rotWithShape="1">
            <a:blip r:embed="rId4">
              <a:alphaModFix/>
            </a:blip>
            <a:srcRect/>
            <a:stretch/>
          </p:blipFill>
          <p:spPr>
            <a:xfrm>
              <a:off x="6156975" y="0"/>
              <a:ext cx="2987025" cy="3854074"/>
            </a:xfrm>
            <a:prstGeom prst="rect">
              <a:avLst/>
            </a:prstGeom>
            <a:noFill/>
            <a:ln>
              <a:noFill/>
            </a:ln>
          </p:spPr>
        </p:pic>
        <p:sp>
          <p:nvSpPr>
            <p:cNvPr id="65" name="Google Shape;65;p7"/>
            <p:cNvSpPr/>
            <p:nvPr/>
          </p:nvSpPr>
          <p:spPr>
            <a:xfrm>
              <a:off x="6858000" y="868200"/>
              <a:ext cx="2210100" cy="21969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grpSp>
      <p:pic>
        <p:nvPicPr>
          <p:cNvPr id="66" name="Google Shape;66;p7"/>
          <p:cNvPicPr preferRelativeResize="0"/>
          <p:nvPr/>
        </p:nvPicPr>
        <p:blipFill>
          <a:blip r:embed="rId5">
            <a:alphaModFix/>
          </a:blip>
          <a:stretch>
            <a:fillRect/>
          </a:stretch>
        </p:blipFill>
        <p:spPr>
          <a:xfrm rot="-362791">
            <a:off x="6884379" y="985388"/>
            <a:ext cx="1846116" cy="1852594"/>
          </a:xfrm>
          <a:prstGeom prst="rect">
            <a:avLst/>
          </a:prstGeom>
          <a:noFill/>
          <a:ln>
            <a:noFill/>
          </a:ln>
        </p:spPr>
      </p:pic>
      <p:sp>
        <p:nvSpPr>
          <p:cNvPr id="67" name="Google Shape;67;p7"/>
          <p:cNvSpPr txBox="1"/>
          <p:nvPr/>
        </p:nvSpPr>
        <p:spPr>
          <a:xfrm>
            <a:off x="323850" y="4327975"/>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b="1">
                <a:latin typeface="Lexend"/>
                <a:ea typeface="Lexend"/>
                <a:cs typeface="Lexend"/>
                <a:sym typeface="Lexend"/>
              </a:rPr>
              <a:t>Unit</a:t>
            </a:r>
            <a:endParaRPr sz="1800" b="1">
              <a:latin typeface="Lexend"/>
              <a:ea typeface="Lexend"/>
              <a:cs typeface="Lexend"/>
              <a:sym typeface="Lexend"/>
            </a:endParaRPr>
          </a:p>
        </p:txBody>
      </p:sp>
      <p:sp>
        <p:nvSpPr>
          <p:cNvPr id="68" name="Google Shape;68;p7"/>
          <p:cNvSpPr txBox="1">
            <a:spLocks noGrp="1"/>
          </p:cNvSpPr>
          <p:nvPr>
            <p:ph type="subTitle" idx="1"/>
          </p:nvPr>
        </p:nvSpPr>
        <p:spPr>
          <a:xfrm>
            <a:off x="966425" y="4327975"/>
            <a:ext cx="59424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Z.0 Title slide - English">
  <p:cSld name="Title Slide 2_1_2">
    <p:bg>
      <p:bgPr>
        <a:solidFill>
          <a:srgbClr val="BEF2BD"/>
        </a:solidFill>
        <a:effectLst/>
      </p:bgPr>
    </p:bg>
    <p:spTree>
      <p:nvGrpSpPr>
        <p:cNvPr id="1" name="Shape 69"/>
        <p:cNvGrpSpPr/>
        <p:nvPr/>
      </p:nvGrpSpPr>
      <p:grpSpPr>
        <a:xfrm>
          <a:off x="0" y="0"/>
          <a:ext cx="0" cy="0"/>
          <a:chOff x="0" y="0"/>
          <a:chExt cx="0" cy="0"/>
        </a:xfrm>
      </p:grpSpPr>
      <p:pic>
        <p:nvPicPr>
          <p:cNvPr id="70" name="Google Shape;70;p8"/>
          <p:cNvPicPr preferRelativeResize="0"/>
          <p:nvPr/>
        </p:nvPicPr>
        <p:blipFill rotWithShape="1">
          <a:blip r:embed="rId2">
            <a:alphaModFix/>
          </a:blip>
          <a:srcRect l="6209" r="6209"/>
          <a:stretch/>
        </p:blipFill>
        <p:spPr>
          <a:xfrm>
            <a:off x="324000" y="4008600"/>
            <a:ext cx="859400" cy="127996"/>
          </a:xfrm>
          <a:prstGeom prst="rect">
            <a:avLst/>
          </a:prstGeom>
          <a:noFill/>
          <a:ln>
            <a:noFill/>
          </a:ln>
        </p:spPr>
      </p:pic>
      <p:sp>
        <p:nvSpPr>
          <p:cNvPr id="71" name="Google Shape;71;p8"/>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English</a:t>
            </a:r>
            <a:endParaRPr sz="1700" b="1">
              <a:latin typeface="Lexend"/>
              <a:ea typeface="Lexend"/>
              <a:cs typeface="Lexend"/>
              <a:sym typeface="Lexend"/>
            </a:endParaRPr>
          </a:p>
        </p:txBody>
      </p:sp>
      <p:sp>
        <p:nvSpPr>
          <p:cNvPr id="72" name="Google Shape;72;p8"/>
          <p:cNvSpPr txBox="1">
            <a:spLocks noGrp="1"/>
          </p:cNvSpPr>
          <p:nvPr>
            <p:ph type="ctrTitle"/>
          </p:nvPr>
        </p:nvSpPr>
        <p:spPr>
          <a:xfrm>
            <a:off x="323850" y="810000"/>
            <a:ext cx="54507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73" name="Google Shape;73;p8"/>
          <p:cNvPicPr preferRelativeResize="0"/>
          <p:nvPr/>
        </p:nvPicPr>
        <p:blipFill rotWithShape="1">
          <a:blip r:embed="rId3">
            <a:alphaModFix/>
          </a:blip>
          <a:srcRect/>
          <a:stretch/>
        </p:blipFill>
        <p:spPr>
          <a:xfrm>
            <a:off x="7690424" y="4098434"/>
            <a:ext cx="1052750" cy="482825"/>
          </a:xfrm>
          <a:prstGeom prst="rect">
            <a:avLst/>
          </a:prstGeom>
          <a:noFill/>
          <a:ln>
            <a:noFill/>
          </a:ln>
        </p:spPr>
      </p:pic>
      <p:pic>
        <p:nvPicPr>
          <p:cNvPr id="74" name="Google Shape;74;p8"/>
          <p:cNvPicPr preferRelativeResize="0"/>
          <p:nvPr/>
        </p:nvPicPr>
        <p:blipFill>
          <a:blip r:embed="rId4">
            <a:alphaModFix/>
          </a:blip>
          <a:stretch>
            <a:fillRect/>
          </a:stretch>
        </p:blipFill>
        <p:spPr>
          <a:xfrm>
            <a:off x="6156975" y="0"/>
            <a:ext cx="2987025" cy="3854074"/>
          </a:xfrm>
          <a:prstGeom prst="rect">
            <a:avLst/>
          </a:prstGeom>
          <a:noFill/>
          <a:ln>
            <a:noFill/>
          </a:ln>
        </p:spPr>
      </p:pic>
      <p:sp>
        <p:nvSpPr>
          <p:cNvPr id="75" name="Google Shape;75;p8"/>
          <p:cNvSpPr txBox="1"/>
          <p:nvPr/>
        </p:nvSpPr>
        <p:spPr>
          <a:xfrm>
            <a:off x="323850" y="4327975"/>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b="1">
                <a:latin typeface="Lexend"/>
                <a:ea typeface="Lexend"/>
                <a:cs typeface="Lexend"/>
                <a:sym typeface="Lexend"/>
              </a:rPr>
              <a:t>Unit</a:t>
            </a:r>
            <a:endParaRPr sz="1800" b="1">
              <a:latin typeface="Lexend"/>
              <a:ea typeface="Lexend"/>
              <a:cs typeface="Lexend"/>
              <a:sym typeface="Lexend"/>
            </a:endParaRPr>
          </a:p>
        </p:txBody>
      </p:sp>
      <p:sp>
        <p:nvSpPr>
          <p:cNvPr id="76" name="Google Shape;76;p8"/>
          <p:cNvSpPr txBox="1">
            <a:spLocks noGrp="1"/>
          </p:cNvSpPr>
          <p:nvPr>
            <p:ph type="subTitle" idx="1"/>
          </p:nvPr>
        </p:nvSpPr>
        <p:spPr>
          <a:xfrm>
            <a:off x="966425" y="4327975"/>
            <a:ext cx="59424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spTree>
  </p:cSld>
  <p:clrMapOvr>
    <a:masterClrMapping/>
  </p:clrMapOvr>
  <p:extLst>
    <p:ext uri="{DCECCB84-F9BA-43D5-87BE-67443E8EF086}">
      <p15:sldGuideLst xmlns:p15="http://schemas.microsoft.com/office/powerpoint/2012/main">
        <p15:guide id="1" orient="horz" pos="2867">
          <p15:clr>
            <a:srgbClr val="E46962"/>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Z.0 Title slide - French">
  <p:cSld name="Title Slide 2_1_1_1_1_1_1_1_1_1_1_1">
    <p:bg>
      <p:bgPr>
        <a:solidFill>
          <a:srgbClr val="BEF2BD"/>
        </a:solidFill>
        <a:effectLst/>
      </p:bgPr>
    </p:bg>
    <p:spTree>
      <p:nvGrpSpPr>
        <p:cNvPr id="1" name="Shape 77"/>
        <p:cNvGrpSpPr/>
        <p:nvPr/>
      </p:nvGrpSpPr>
      <p:grpSpPr>
        <a:xfrm>
          <a:off x="0" y="0"/>
          <a:ext cx="0" cy="0"/>
          <a:chOff x="0" y="0"/>
          <a:chExt cx="0" cy="0"/>
        </a:xfrm>
      </p:grpSpPr>
      <p:pic>
        <p:nvPicPr>
          <p:cNvPr id="78" name="Google Shape;78;p9"/>
          <p:cNvPicPr preferRelativeResize="0"/>
          <p:nvPr/>
        </p:nvPicPr>
        <p:blipFill rotWithShape="1">
          <a:blip r:embed="rId2">
            <a:alphaModFix/>
          </a:blip>
          <a:srcRect l="6209" r="6209"/>
          <a:stretch/>
        </p:blipFill>
        <p:spPr>
          <a:xfrm>
            <a:off x="324000" y="4008600"/>
            <a:ext cx="772225" cy="128000"/>
          </a:xfrm>
          <a:prstGeom prst="rect">
            <a:avLst/>
          </a:prstGeom>
          <a:noFill/>
          <a:ln>
            <a:noFill/>
          </a:ln>
        </p:spPr>
      </p:pic>
      <p:sp>
        <p:nvSpPr>
          <p:cNvPr id="79" name="Google Shape;79;p9"/>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80" name="Google Shape;80;p9"/>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French</a:t>
            </a:r>
            <a:endParaRPr sz="1700" b="1">
              <a:latin typeface="Lexend"/>
              <a:ea typeface="Lexend"/>
              <a:cs typeface="Lexend"/>
              <a:sym typeface="Lexend"/>
            </a:endParaRPr>
          </a:p>
        </p:txBody>
      </p:sp>
      <p:pic>
        <p:nvPicPr>
          <p:cNvPr id="81" name="Google Shape;81;p9"/>
          <p:cNvPicPr preferRelativeResize="0"/>
          <p:nvPr/>
        </p:nvPicPr>
        <p:blipFill rotWithShape="1">
          <a:blip r:embed="rId3">
            <a:alphaModFix/>
          </a:blip>
          <a:srcRect/>
          <a:stretch/>
        </p:blipFill>
        <p:spPr>
          <a:xfrm>
            <a:off x="7690424" y="4098434"/>
            <a:ext cx="1052750" cy="482825"/>
          </a:xfrm>
          <a:prstGeom prst="rect">
            <a:avLst/>
          </a:prstGeom>
          <a:noFill/>
          <a:ln>
            <a:noFill/>
          </a:ln>
        </p:spPr>
      </p:pic>
      <p:grpSp>
        <p:nvGrpSpPr>
          <p:cNvPr id="82" name="Google Shape;82;p9"/>
          <p:cNvGrpSpPr/>
          <p:nvPr/>
        </p:nvGrpSpPr>
        <p:grpSpPr>
          <a:xfrm>
            <a:off x="6156975" y="0"/>
            <a:ext cx="2987025" cy="3854074"/>
            <a:chOff x="6156975" y="0"/>
            <a:chExt cx="2987025" cy="3854074"/>
          </a:xfrm>
        </p:grpSpPr>
        <p:pic>
          <p:nvPicPr>
            <p:cNvPr id="83" name="Google Shape;83;p9"/>
            <p:cNvPicPr preferRelativeResize="0"/>
            <p:nvPr/>
          </p:nvPicPr>
          <p:blipFill rotWithShape="1">
            <a:blip r:embed="rId4">
              <a:alphaModFix/>
            </a:blip>
            <a:srcRect/>
            <a:stretch/>
          </p:blipFill>
          <p:spPr>
            <a:xfrm>
              <a:off x="6156975" y="0"/>
              <a:ext cx="2987025" cy="3854074"/>
            </a:xfrm>
            <a:prstGeom prst="rect">
              <a:avLst/>
            </a:prstGeom>
            <a:noFill/>
            <a:ln>
              <a:noFill/>
            </a:ln>
          </p:spPr>
        </p:pic>
        <p:sp>
          <p:nvSpPr>
            <p:cNvPr id="84" name="Google Shape;84;p9"/>
            <p:cNvSpPr/>
            <p:nvPr/>
          </p:nvSpPr>
          <p:spPr>
            <a:xfrm>
              <a:off x="6858000" y="868200"/>
              <a:ext cx="2210100" cy="21969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grpSp>
      <p:pic>
        <p:nvPicPr>
          <p:cNvPr id="85" name="Google Shape;85;p9"/>
          <p:cNvPicPr preferRelativeResize="0"/>
          <p:nvPr/>
        </p:nvPicPr>
        <p:blipFill>
          <a:blip r:embed="rId5">
            <a:alphaModFix/>
          </a:blip>
          <a:stretch>
            <a:fillRect/>
          </a:stretch>
        </p:blipFill>
        <p:spPr>
          <a:xfrm rot="-388119">
            <a:off x="6742284" y="969390"/>
            <a:ext cx="2161157" cy="1915295"/>
          </a:xfrm>
          <a:prstGeom prst="rect">
            <a:avLst/>
          </a:prstGeom>
          <a:noFill/>
          <a:ln>
            <a:noFill/>
          </a:ln>
        </p:spPr>
      </p:pic>
      <p:sp>
        <p:nvSpPr>
          <p:cNvPr id="86" name="Google Shape;86;p9"/>
          <p:cNvSpPr txBox="1"/>
          <p:nvPr/>
        </p:nvSpPr>
        <p:spPr>
          <a:xfrm>
            <a:off x="323850" y="4327975"/>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b="1">
                <a:latin typeface="Lexend"/>
                <a:ea typeface="Lexend"/>
                <a:cs typeface="Lexend"/>
                <a:sym typeface="Lexend"/>
              </a:rPr>
              <a:t>Unit</a:t>
            </a:r>
            <a:endParaRPr sz="1800" b="1">
              <a:latin typeface="Lexend"/>
              <a:ea typeface="Lexend"/>
              <a:cs typeface="Lexend"/>
              <a:sym typeface="Lexend"/>
            </a:endParaRPr>
          </a:p>
        </p:txBody>
      </p:sp>
      <p:sp>
        <p:nvSpPr>
          <p:cNvPr id="87" name="Google Shape;87;p9"/>
          <p:cNvSpPr txBox="1">
            <a:spLocks noGrp="1"/>
          </p:cNvSpPr>
          <p:nvPr>
            <p:ph type="subTitle" idx="1"/>
          </p:nvPr>
        </p:nvSpPr>
        <p:spPr>
          <a:xfrm>
            <a:off x="966425" y="4327975"/>
            <a:ext cx="59424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Z.0 Title slide - Geography">
  <p:cSld name="Title Slide 2_1_1_1">
    <p:bg>
      <p:bgPr>
        <a:solidFill>
          <a:srgbClr val="BEF2BD"/>
        </a:solidFill>
        <a:effectLst/>
      </p:bgPr>
    </p:bg>
    <p:spTree>
      <p:nvGrpSpPr>
        <p:cNvPr id="1" name="Shape 88"/>
        <p:cNvGrpSpPr/>
        <p:nvPr/>
      </p:nvGrpSpPr>
      <p:grpSpPr>
        <a:xfrm>
          <a:off x="0" y="0"/>
          <a:ext cx="0" cy="0"/>
          <a:chOff x="0" y="0"/>
          <a:chExt cx="0" cy="0"/>
        </a:xfrm>
      </p:grpSpPr>
      <p:pic>
        <p:nvPicPr>
          <p:cNvPr id="89" name="Google Shape;89;p10"/>
          <p:cNvPicPr preferRelativeResize="0"/>
          <p:nvPr/>
        </p:nvPicPr>
        <p:blipFill rotWithShape="1">
          <a:blip r:embed="rId2">
            <a:alphaModFix/>
          </a:blip>
          <a:srcRect l="6209" r="6209"/>
          <a:stretch/>
        </p:blipFill>
        <p:spPr>
          <a:xfrm>
            <a:off x="324000" y="4008600"/>
            <a:ext cx="1259825" cy="128000"/>
          </a:xfrm>
          <a:prstGeom prst="rect">
            <a:avLst/>
          </a:prstGeom>
          <a:noFill/>
          <a:ln>
            <a:noFill/>
          </a:ln>
        </p:spPr>
      </p:pic>
      <p:pic>
        <p:nvPicPr>
          <p:cNvPr id="90" name="Google Shape;90;p10"/>
          <p:cNvPicPr preferRelativeResize="0"/>
          <p:nvPr/>
        </p:nvPicPr>
        <p:blipFill rotWithShape="1">
          <a:blip r:embed="rId3">
            <a:alphaModFix/>
          </a:blip>
          <a:srcRect/>
          <a:stretch/>
        </p:blipFill>
        <p:spPr>
          <a:xfrm>
            <a:off x="6156975" y="0"/>
            <a:ext cx="2987025" cy="3854074"/>
          </a:xfrm>
          <a:prstGeom prst="rect">
            <a:avLst/>
          </a:prstGeom>
          <a:noFill/>
          <a:ln>
            <a:noFill/>
          </a:ln>
        </p:spPr>
      </p:pic>
      <p:sp>
        <p:nvSpPr>
          <p:cNvPr id="91" name="Google Shape;91;p10"/>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92" name="Google Shape;92;p10"/>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Geography</a:t>
            </a:r>
            <a:endParaRPr sz="1700" b="1">
              <a:latin typeface="Lexend"/>
              <a:ea typeface="Lexend"/>
              <a:cs typeface="Lexend"/>
              <a:sym typeface="Lexend"/>
            </a:endParaRPr>
          </a:p>
        </p:txBody>
      </p:sp>
      <p:pic>
        <p:nvPicPr>
          <p:cNvPr id="93" name="Google Shape;93;p10"/>
          <p:cNvPicPr preferRelativeResize="0"/>
          <p:nvPr/>
        </p:nvPicPr>
        <p:blipFill rotWithShape="1">
          <a:blip r:embed="rId4">
            <a:alphaModFix/>
          </a:blip>
          <a:srcRect/>
          <a:stretch/>
        </p:blipFill>
        <p:spPr>
          <a:xfrm>
            <a:off x="7690424" y="4098434"/>
            <a:ext cx="1052750" cy="482825"/>
          </a:xfrm>
          <a:prstGeom prst="rect">
            <a:avLst/>
          </a:prstGeom>
          <a:noFill/>
          <a:ln>
            <a:noFill/>
          </a:ln>
        </p:spPr>
      </p:pic>
      <p:sp>
        <p:nvSpPr>
          <p:cNvPr id="94" name="Google Shape;94;p10"/>
          <p:cNvSpPr txBox="1"/>
          <p:nvPr/>
        </p:nvSpPr>
        <p:spPr>
          <a:xfrm>
            <a:off x="323850" y="4327975"/>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b="1">
                <a:latin typeface="Lexend"/>
                <a:ea typeface="Lexend"/>
                <a:cs typeface="Lexend"/>
                <a:sym typeface="Lexend"/>
              </a:rPr>
              <a:t>Unit</a:t>
            </a:r>
            <a:endParaRPr sz="1800" b="1">
              <a:latin typeface="Lexend"/>
              <a:ea typeface="Lexend"/>
              <a:cs typeface="Lexend"/>
              <a:sym typeface="Lexend"/>
            </a:endParaRPr>
          </a:p>
        </p:txBody>
      </p:sp>
      <p:sp>
        <p:nvSpPr>
          <p:cNvPr id="95" name="Google Shape;95;p10"/>
          <p:cNvSpPr txBox="1">
            <a:spLocks noGrp="1"/>
          </p:cNvSpPr>
          <p:nvPr>
            <p:ph type="subTitle" idx="1"/>
          </p:nvPr>
        </p:nvSpPr>
        <p:spPr>
          <a:xfrm>
            <a:off x="966425" y="4327975"/>
            <a:ext cx="59424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Z.0 Title slide - German">
  <p:cSld name="Title Slide 2_1_1_1_1_1_1_1_1_1_1_1_1">
    <p:bg>
      <p:bgPr>
        <a:solidFill>
          <a:srgbClr val="BEF2BD"/>
        </a:solidFill>
        <a:effectLst/>
      </p:bgPr>
    </p:bg>
    <p:spTree>
      <p:nvGrpSpPr>
        <p:cNvPr id="1" name="Shape 96"/>
        <p:cNvGrpSpPr/>
        <p:nvPr/>
      </p:nvGrpSpPr>
      <p:grpSpPr>
        <a:xfrm>
          <a:off x="0" y="0"/>
          <a:ext cx="0" cy="0"/>
          <a:chOff x="0" y="0"/>
          <a:chExt cx="0" cy="0"/>
        </a:xfrm>
      </p:grpSpPr>
      <p:pic>
        <p:nvPicPr>
          <p:cNvPr id="97" name="Google Shape;97;p11"/>
          <p:cNvPicPr preferRelativeResize="0"/>
          <p:nvPr/>
        </p:nvPicPr>
        <p:blipFill rotWithShape="1">
          <a:blip r:embed="rId2">
            <a:alphaModFix/>
          </a:blip>
          <a:srcRect l="6209" r="6209"/>
          <a:stretch/>
        </p:blipFill>
        <p:spPr>
          <a:xfrm>
            <a:off x="324000" y="4008600"/>
            <a:ext cx="916925" cy="128000"/>
          </a:xfrm>
          <a:prstGeom prst="rect">
            <a:avLst/>
          </a:prstGeom>
          <a:noFill/>
          <a:ln>
            <a:noFill/>
          </a:ln>
        </p:spPr>
      </p:pic>
      <p:sp>
        <p:nvSpPr>
          <p:cNvPr id="98" name="Google Shape;98;p11"/>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99" name="Google Shape;99;p11"/>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German</a:t>
            </a:r>
            <a:endParaRPr sz="1700" b="1">
              <a:latin typeface="Lexend"/>
              <a:ea typeface="Lexend"/>
              <a:cs typeface="Lexend"/>
              <a:sym typeface="Lexend"/>
            </a:endParaRPr>
          </a:p>
        </p:txBody>
      </p:sp>
      <p:pic>
        <p:nvPicPr>
          <p:cNvPr id="100" name="Google Shape;100;p11"/>
          <p:cNvPicPr preferRelativeResize="0"/>
          <p:nvPr/>
        </p:nvPicPr>
        <p:blipFill rotWithShape="1">
          <a:blip r:embed="rId3">
            <a:alphaModFix/>
          </a:blip>
          <a:srcRect/>
          <a:stretch/>
        </p:blipFill>
        <p:spPr>
          <a:xfrm>
            <a:off x="7690424" y="4098434"/>
            <a:ext cx="1052750" cy="482825"/>
          </a:xfrm>
          <a:prstGeom prst="rect">
            <a:avLst/>
          </a:prstGeom>
          <a:noFill/>
          <a:ln>
            <a:noFill/>
          </a:ln>
        </p:spPr>
      </p:pic>
      <p:grpSp>
        <p:nvGrpSpPr>
          <p:cNvPr id="101" name="Google Shape;101;p11"/>
          <p:cNvGrpSpPr/>
          <p:nvPr/>
        </p:nvGrpSpPr>
        <p:grpSpPr>
          <a:xfrm>
            <a:off x="6156975" y="0"/>
            <a:ext cx="2987025" cy="3854074"/>
            <a:chOff x="6156975" y="0"/>
            <a:chExt cx="2987025" cy="3854074"/>
          </a:xfrm>
        </p:grpSpPr>
        <p:pic>
          <p:nvPicPr>
            <p:cNvPr id="102" name="Google Shape;102;p11"/>
            <p:cNvPicPr preferRelativeResize="0"/>
            <p:nvPr/>
          </p:nvPicPr>
          <p:blipFill rotWithShape="1">
            <a:blip r:embed="rId4">
              <a:alphaModFix/>
            </a:blip>
            <a:srcRect/>
            <a:stretch/>
          </p:blipFill>
          <p:spPr>
            <a:xfrm>
              <a:off x="6156975" y="0"/>
              <a:ext cx="2987025" cy="3854074"/>
            </a:xfrm>
            <a:prstGeom prst="rect">
              <a:avLst/>
            </a:prstGeom>
            <a:noFill/>
            <a:ln>
              <a:noFill/>
            </a:ln>
          </p:spPr>
        </p:pic>
        <p:sp>
          <p:nvSpPr>
            <p:cNvPr id="103" name="Google Shape;103;p11"/>
            <p:cNvSpPr/>
            <p:nvPr/>
          </p:nvSpPr>
          <p:spPr>
            <a:xfrm>
              <a:off x="6858000" y="868200"/>
              <a:ext cx="2210100" cy="21969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grpSp>
      <p:pic>
        <p:nvPicPr>
          <p:cNvPr id="104" name="Google Shape;104;p11"/>
          <p:cNvPicPr preferRelativeResize="0"/>
          <p:nvPr/>
        </p:nvPicPr>
        <p:blipFill>
          <a:blip r:embed="rId5">
            <a:alphaModFix/>
          </a:blip>
          <a:stretch>
            <a:fillRect/>
          </a:stretch>
        </p:blipFill>
        <p:spPr>
          <a:xfrm rot="-366027">
            <a:off x="6626180" y="831797"/>
            <a:ext cx="2331091" cy="2089577"/>
          </a:xfrm>
          <a:prstGeom prst="rect">
            <a:avLst/>
          </a:prstGeom>
          <a:noFill/>
          <a:ln>
            <a:noFill/>
          </a:ln>
        </p:spPr>
      </p:pic>
      <p:sp>
        <p:nvSpPr>
          <p:cNvPr id="105" name="Google Shape;105;p11"/>
          <p:cNvSpPr txBox="1"/>
          <p:nvPr/>
        </p:nvSpPr>
        <p:spPr>
          <a:xfrm>
            <a:off x="323850" y="4327975"/>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b="1">
                <a:latin typeface="Lexend"/>
                <a:ea typeface="Lexend"/>
                <a:cs typeface="Lexend"/>
                <a:sym typeface="Lexend"/>
              </a:rPr>
              <a:t>Unit</a:t>
            </a:r>
            <a:endParaRPr sz="1800" b="1">
              <a:latin typeface="Lexend"/>
              <a:ea typeface="Lexend"/>
              <a:cs typeface="Lexend"/>
              <a:sym typeface="Lexend"/>
            </a:endParaRPr>
          </a:p>
        </p:txBody>
      </p:sp>
      <p:sp>
        <p:nvSpPr>
          <p:cNvPr id="106" name="Google Shape;106;p11"/>
          <p:cNvSpPr txBox="1">
            <a:spLocks noGrp="1"/>
          </p:cNvSpPr>
          <p:nvPr>
            <p:ph type="subTitle" idx="1"/>
          </p:nvPr>
        </p:nvSpPr>
        <p:spPr>
          <a:xfrm>
            <a:off x="966425" y="4327975"/>
            <a:ext cx="59424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Z.0 Title slide - History">
  <p:cSld name="Title Slide 2_1_1_1_1_2">
    <p:bg>
      <p:bgPr>
        <a:solidFill>
          <a:srgbClr val="BEF2BD"/>
        </a:solidFill>
        <a:effectLst/>
      </p:bgPr>
    </p:bg>
    <p:spTree>
      <p:nvGrpSpPr>
        <p:cNvPr id="1" name="Shape 107"/>
        <p:cNvGrpSpPr/>
        <p:nvPr/>
      </p:nvGrpSpPr>
      <p:grpSpPr>
        <a:xfrm>
          <a:off x="0" y="0"/>
          <a:ext cx="0" cy="0"/>
          <a:chOff x="0" y="0"/>
          <a:chExt cx="0" cy="0"/>
        </a:xfrm>
      </p:grpSpPr>
      <p:pic>
        <p:nvPicPr>
          <p:cNvPr id="108" name="Google Shape;108;p12"/>
          <p:cNvPicPr preferRelativeResize="0"/>
          <p:nvPr/>
        </p:nvPicPr>
        <p:blipFill rotWithShape="1">
          <a:blip r:embed="rId2">
            <a:alphaModFix/>
          </a:blip>
          <a:srcRect l="6209" r="6209"/>
          <a:stretch/>
        </p:blipFill>
        <p:spPr>
          <a:xfrm>
            <a:off x="324000" y="4008600"/>
            <a:ext cx="859400" cy="127996"/>
          </a:xfrm>
          <a:prstGeom prst="rect">
            <a:avLst/>
          </a:prstGeom>
          <a:noFill/>
          <a:ln>
            <a:noFill/>
          </a:ln>
        </p:spPr>
      </p:pic>
      <p:sp>
        <p:nvSpPr>
          <p:cNvPr id="109" name="Google Shape;109;p12"/>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10" name="Google Shape;110;p12"/>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History</a:t>
            </a:r>
            <a:endParaRPr sz="1700" b="1">
              <a:latin typeface="Lexend"/>
              <a:ea typeface="Lexend"/>
              <a:cs typeface="Lexend"/>
              <a:sym typeface="Lexend"/>
            </a:endParaRPr>
          </a:p>
        </p:txBody>
      </p:sp>
      <p:pic>
        <p:nvPicPr>
          <p:cNvPr id="111" name="Google Shape;111;p12"/>
          <p:cNvPicPr preferRelativeResize="0"/>
          <p:nvPr/>
        </p:nvPicPr>
        <p:blipFill rotWithShape="1">
          <a:blip r:embed="rId3">
            <a:alphaModFix/>
          </a:blip>
          <a:srcRect/>
          <a:stretch/>
        </p:blipFill>
        <p:spPr>
          <a:xfrm>
            <a:off x="7690424" y="4098434"/>
            <a:ext cx="1052750" cy="482825"/>
          </a:xfrm>
          <a:prstGeom prst="rect">
            <a:avLst/>
          </a:prstGeom>
          <a:noFill/>
          <a:ln>
            <a:noFill/>
          </a:ln>
        </p:spPr>
      </p:pic>
      <p:grpSp>
        <p:nvGrpSpPr>
          <p:cNvPr id="112" name="Google Shape;112;p12"/>
          <p:cNvGrpSpPr/>
          <p:nvPr/>
        </p:nvGrpSpPr>
        <p:grpSpPr>
          <a:xfrm>
            <a:off x="6156975" y="0"/>
            <a:ext cx="2987025" cy="3854074"/>
            <a:chOff x="6156975" y="0"/>
            <a:chExt cx="2987025" cy="3854074"/>
          </a:xfrm>
        </p:grpSpPr>
        <p:pic>
          <p:nvPicPr>
            <p:cNvPr id="113" name="Google Shape;113;p12"/>
            <p:cNvPicPr preferRelativeResize="0"/>
            <p:nvPr/>
          </p:nvPicPr>
          <p:blipFill rotWithShape="1">
            <a:blip r:embed="rId4">
              <a:alphaModFix/>
            </a:blip>
            <a:srcRect/>
            <a:stretch/>
          </p:blipFill>
          <p:spPr>
            <a:xfrm>
              <a:off x="6156975" y="0"/>
              <a:ext cx="2987025" cy="3854074"/>
            </a:xfrm>
            <a:prstGeom prst="rect">
              <a:avLst/>
            </a:prstGeom>
            <a:noFill/>
            <a:ln>
              <a:noFill/>
            </a:ln>
          </p:spPr>
        </p:pic>
        <p:sp>
          <p:nvSpPr>
            <p:cNvPr id="114" name="Google Shape;114;p12"/>
            <p:cNvSpPr/>
            <p:nvPr/>
          </p:nvSpPr>
          <p:spPr>
            <a:xfrm>
              <a:off x="6860400" y="1205850"/>
              <a:ext cx="1959600" cy="1365900"/>
            </a:xfrm>
            <a:prstGeom prst="roundRect">
              <a:avLst>
                <a:gd name="adj" fmla="val 16667"/>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15" name="Google Shape;115;p12"/>
            <p:cNvPicPr preferRelativeResize="0"/>
            <p:nvPr/>
          </p:nvPicPr>
          <p:blipFill>
            <a:blip r:embed="rId5">
              <a:alphaModFix/>
            </a:blip>
            <a:stretch>
              <a:fillRect/>
            </a:stretch>
          </p:blipFill>
          <p:spPr>
            <a:xfrm rot="-378432">
              <a:off x="7001357" y="1317070"/>
              <a:ext cx="1677682" cy="1143462"/>
            </a:xfrm>
            <a:prstGeom prst="rect">
              <a:avLst/>
            </a:prstGeom>
            <a:noFill/>
            <a:ln>
              <a:noFill/>
            </a:ln>
          </p:spPr>
        </p:pic>
      </p:grpSp>
      <p:sp>
        <p:nvSpPr>
          <p:cNvPr id="116" name="Google Shape;116;p12"/>
          <p:cNvSpPr txBox="1"/>
          <p:nvPr/>
        </p:nvSpPr>
        <p:spPr>
          <a:xfrm>
            <a:off x="323850" y="4327975"/>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b="1">
                <a:latin typeface="Lexend"/>
                <a:ea typeface="Lexend"/>
                <a:cs typeface="Lexend"/>
                <a:sym typeface="Lexend"/>
              </a:rPr>
              <a:t>Unit</a:t>
            </a:r>
            <a:endParaRPr sz="1800" b="1">
              <a:latin typeface="Lexend"/>
              <a:ea typeface="Lexend"/>
              <a:cs typeface="Lexend"/>
              <a:sym typeface="Lexend"/>
            </a:endParaRPr>
          </a:p>
        </p:txBody>
      </p:sp>
      <p:sp>
        <p:nvSpPr>
          <p:cNvPr id="117" name="Google Shape;117;p12"/>
          <p:cNvSpPr txBox="1">
            <a:spLocks noGrp="1"/>
          </p:cNvSpPr>
          <p:nvPr>
            <p:ph type="subTitle" idx="1"/>
          </p:nvPr>
        </p:nvSpPr>
        <p:spPr>
          <a:xfrm>
            <a:off x="966425" y="4327975"/>
            <a:ext cx="59424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Z.0 Title slide - Maths">
  <p:cSld name="Title Slide 2_1_1_2">
    <p:bg>
      <p:bgPr>
        <a:solidFill>
          <a:srgbClr val="BEF2BD"/>
        </a:solidFill>
        <a:effectLst/>
      </p:bgPr>
    </p:bg>
    <p:spTree>
      <p:nvGrpSpPr>
        <p:cNvPr id="1" name="Shape 118"/>
        <p:cNvGrpSpPr/>
        <p:nvPr/>
      </p:nvGrpSpPr>
      <p:grpSpPr>
        <a:xfrm>
          <a:off x="0" y="0"/>
          <a:ext cx="0" cy="0"/>
          <a:chOff x="0" y="0"/>
          <a:chExt cx="0" cy="0"/>
        </a:xfrm>
      </p:grpSpPr>
      <p:pic>
        <p:nvPicPr>
          <p:cNvPr id="119" name="Google Shape;119;p13"/>
          <p:cNvPicPr preferRelativeResize="0"/>
          <p:nvPr/>
        </p:nvPicPr>
        <p:blipFill rotWithShape="1">
          <a:blip r:embed="rId2">
            <a:alphaModFix/>
          </a:blip>
          <a:srcRect/>
          <a:stretch/>
        </p:blipFill>
        <p:spPr>
          <a:xfrm>
            <a:off x="6156975" y="0"/>
            <a:ext cx="2987025" cy="3854074"/>
          </a:xfrm>
          <a:prstGeom prst="rect">
            <a:avLst/>
          </a:prstGeom>
          <a:noFill/>
          <a:ln>
            <a:noFill/>
          </a:ln>
        </p:spPr>
      </p:pic>
      <p:sp>
        <p:nvSpPr>
          <p:cNvPr id="120" name="Google Shape;120;p13"/>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21" name="Google Shape;121;p13"/>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Maths</a:t>
            </a:r>
            <a:endParaRPr sz="1700" b="1">
              <a:latin typeface="Lexend"/>
              <a:ea typeface="Lexend"/>
              <a:cs typeface="Lexend"/>
              <a:sym typeface="Lexend"/>
            </a:endParaRPr>
          </a:p>
        </p:txBody>
      </p:sp>
      <p:pic>
        <p:nvPicPr>
          <p:cNvPr id="122" name="Google Shape;122;p13"/>
          <p:cNvPicPr preferRelativeResize="0"/>
          <p:nvPr/>
        </p:nvPicPr>
        <p:blipFill rotWithShape="1">
          <a:blip r:embed="rId3">
            <a:alphaModFix/>
          </a:blip>
          <a:srcRect/>
          <a:stretch/>
        </p:blipFill>
        <p:spPr>
          <a:xfrm>
            <a:off x="7690424" y="4098434"/>
            <a:ext cx="1052750" cy="482825"/>
          </a:xfrm>
          <a:prstGeom prst="rect">
            <a:avLst/>
          </a:prstGeom>
          <a:noFill/>
          <a:ln>
            <a:noFill/>
          </a:ln>
        </p:spPr>
      </p:pic>
      <p:pic>
        <p:nvPicPr>
          <p:cNvPr id="123" name="Google Shape;123;p13"/>
          <p:cNvPicPr preferRelativeResize="0"/>
          <p:nvPr/>
        </p:nvPicPr>
        <p:blipFill rotWithShape="1">
          <a:blip r:embed="rId4">
            <a:alphaModFix/>
          </a:blip>
          <a:srcRect l="6209" r="6209"/>
          <a:stretch/>
        </p:blipFill>
        <p:spPr>
          <a:xfrm>
            <a:off x="324000" y="4008600"/>
            <a:ext cx="707200" cy="128000"/>
          </a:xfrm>
          <a:prstGeom prst="rect">
            <a:avLst/>
          </a:prstGeom>
          <a:noFill/>
          <a:ln>
            <a:noFill/>
          </a:ln>
        </p:spPr>
      </p:pic>
      <p:sp>
        <p:nvSpPr>
          <p:cNvPr id="124" name="Google Shape;124;p13"/>
          <p:cNvSpPr txBox="1"/>
          <p:nvPr/>
        </p:nvSpPr>
        <p:spPr>
          <a:xfrm>
            <a:off x="323850" y="4327975"/>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b="1">
                <a:latin typeface="Lexend"/>
                <a:ea typeface="Lexend"/>
                <a:cs typeface="Lexend"/>
                <a:sym typeface="Lexend"/>
              </a:rPr>
              <a:t>Unit</a:t>
            </a:r>
            <a:endParaRPr sz="1800" b="1">
              <a:latin typeface="Lexend"/>
              <a:ea typeface="Lexend"/>
              <a:cs typeface="Lexend"/>
              <a:sym typeface="Lexend"/>
            </a:endParaRPr>
          </a:p>
        </p:txBody>
      </p:sp>
      <p:sp>
        <p:nvSpPr>
          <p:cNvPr id="125" name="Google Shape;125;p13"/>
          <p:cNvSpPr txBox="1">
            <a:spLocks noGrp="1"/>
          </p:cNvSpPr>
          <p:nvPr>
            <p:ph type="subTitle" idx="1"/>
          </p:nvPr>
        </p:nvSpPr>
        <p:spPr>
          <a:xfrm>
            <a:off x="966425" y="4327975"/>
            <a:ext cx="59424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Z.0 Title slide - Music">
  <p:cSld name="Title Slide 2_1_1_1_1_1">
    <p:bg>
      <p:bgPr>
        <a:solidFill>
          <a:srgbClr val="BEF2BD"/>
        </a:solidFill>
        <a:effectLst/>
      </p:bgPr>
    </p:bg>
    <p:spTree>
      <p:nvGrpSpPr>
        <p:cNvPr id="1" name="Shape 126"/>
        <p:cNvGrpSpPr/>
        <p:nvPr/>
      </p:nvGrpSpPr>
      <p:grpSpPr>
        <a:xfrm>
          <a:off x="0" y="0"/>
          <a:ext cx="0" cy="0"/>
          <a:chOff x="0" y="0"/>
          <a:chExt cx="0" cy="0"/>
        </a:xfrm>
      </p:grpSpPr>
      <p:pic>
        <p:nvPicPr>
          <p:cNvPr id="127" name="Google Shape;127;p14"/>
          <p:cNvPicPr preferRelativeResize="0"/>
          <p:nvPr/>
        </p:nvPicPr>
        <p:blipFill rotWithShape="1">
          <a:blip r:embed="rId2">
            <a:alphaModFix/>
          </a:blip>
          <a:srcRect/>
          <a:stretch/>
        </p:blipFill>
        <p:spPr>
          <a:xfrm>
            <a:off x="6156975" y="0"/>
            <a:ext cx="2987025" cy="3854074"/>
          </a:xfrm>
          <a:prstGeom prst="rect">
            <a:avLst/>
          </a:prstGeom>
          <a:noFill/>
          <a:ln>
            <a:noFill/>
          </a:ln>
        </p:spPr>
      </p:pic>
      <p:sp>
        <p:nvSpPr>
          <p:cNvPr id="128" name="Google Shape;128;p14"/>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29" name="Google Shape;129;p14"/>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Music</a:t>
            </a:r>
            <a:endParaRPr sz="1700" b="1">
              <a:latin typeface="Lexend"/>
              <a:ea typeface="Lexend"/>
              <a:cs typeface="Lexend"/>
              <a:sym typeface="Lexend"/>
            </a:endParaRPr>
          </a:p>
        </p:txBody>
      </p:sp>
      <p:pic>
        <p:nvPicPr>
          <p:cNvPr id="130" name="Google Shape;130;p14"/>
          <p:cNvPicPr preferRelativeResize="0"/>
          <p:nvPr/>
        </p:nvPicPr>
        <p:blipFill rotWithShape="1">
          <a:blip r:embed="rId3">
            <a:alphaModFix/>
          </a:blip>
          <a:srcRect/>
          <a:stretch/>
        </p:blipFill>
        <p:spPr>
          <a:xfrm>
            <a:off x="7690424" y="4098434"/>
            <a:ext cx="1052750" cy="482825"/>
          </a:xfrm>
          <a:prstGeom prst="rect">
            <a:avLst/>
          </a:prstGeom>
          <a:noFill/>
          <a:ln>
            <a:noFill/>
          </a:ln>
        </p:spPr>
      </p:pic>
      <p:pic>
        <p:nvPicPr>
          <p:cNvPr id="131" name="Google Shape;131;p14"/>
          <p:cNvPicPr preferRelativeResize="0"/>
          <p:nvPr/>
        </p:nvPicPr>
        <p:blipFill rotWithShape="1">
          <a:blip r:embed="rId4">
            <a:alphaModFix/>
          </a:blip>
          <a:srcRect l="6209" r="6209"/>
          <a:stretch/>
        </p:blipFill>
        <p:spPr>
          <a:xfrm>
            <a:off x="324000" y="4008600"/>
            <a:ext cx="661625" cy="128000"/>
          </a:xfrm>
          <a:prstGeom prst="rect">
            <a:avLst/>
          </a:prstGeom>
          <a:noFill/>
          <a:ln>
            <a:noFill/>
          </a:ln>
        </p:spPr>
      </p:pic>
      <p:sp>
        <p:nvSpPr>
          <p:cNvPr id="132" name="Google Shape;132;p14"/>
          <p:cNvSpPr txBox="1"/>
          <p:nvPr/>
        </p:nvSpPr>
        <p:spPr>
          <a:xfrm>
            <a:off x="323850" y="4327975"/>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b="1">
                <a:latin typeface="Lexend"/>
                <a:ea typeface="Lexend"/>
                <a:cs typeface="Lexend"/>
                <a:sym typeface="Lexend"/>
              </a:rPr>
              <a:t>Unit</a:t>
            </a:r>
            <a:endParaRPr sz="1800" b="1">
              <a:latin typeface="Lexend"/>
              <a:ea typeface="Lexend"/>
              <a:cs typeface="Lexend"/>
              <a:sym typeface="Lexend"/>
            </a:endParaRPr>
          </a:p>
        </p:txBody>
      </p:sp>
      <p:sp>
        <p:nvSpPr>
          <p:cNvPr id="133" name="Google Shape;133;p14"/>
          <p:cNvSpPr txBox="1">
            <a:spLocks noGrp="1"/>
          </p:cNvSpPr>
          <p:nvPr>
            <p:ph type="subTitle" idx="1"/>
          </p:nvPr>
        </p:nvSpPr>
        <p:spPr>
          <a:xfrm>
            <a:off x="966425" y="4327975"/>
            <a:ext cx="59424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Z.0 Title slide - Physical education">
  <p:cSld name="Title Slide 2_1_1_1_1_1_1_1_1_1_1_1_1_2">
    <p:bg>
      <p:bgPr>
        <a:solidFill>
          <a:srgbClr val="BEF2BD"/>
        </a:solidFill>
        <a:effectLst/>
      </p:bgPr>
    </p:bg>
    <p:spTree>
      <p:nvGrpSpPr>
        <p:cNvPr id="1" name="Shape 134"/>
        <p:cNvGrpSpPr/>
        <p:nvPr/>
      </p:nvGrpSpPr>
      <p:grpSpPr>
        <a:xfrm>
          <a:off x="0" y="0"/>
          <a:ext cx="0" cy="0"/>
          <a:chOff x="0" y="0"/>
          <a:chExt cx="0" cy="0"/>
        </a:xfrm>
      </p:grpSpPr>
      <p:pic>
        <p:nvPicPr>
          <p:cNvPr id="135" name="Google Shape;135;p15"/>
          <p:cNvPicPr preferRelativeResize="0"/>
          <p:nvPr/>
        </p:nvPicPr>
        <p:blipFill rotWithShape="1">
          <a:blip r:embed="rId2">
            <a:alphaModFix/>
          </a:blip>
          <a:srcRect l="6209" r="6209"/>
          <a:stretch/>
        </p:blipFill>
        <p:spPr>
          <a:xfrm>
            <a:off x="324000" y="4008600"/>
            <a:ext cx="2192950" cy="128000"/>
          </a:xfrm>
          <a:prstGeom prst="rect">
            <a:avLst/>
          </a:prstGeom>
          <a:noFill/>
          <a:ln>
            <a:noFill/>
          </a:ln>
        </p:spPr>
      </p:pic>
      <p:sp>
        <p:nvSpPr>
          <p:cNvPr id="136" name="Google Shape;136;p15"/>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37" name="Google Shape;137;p15"/>
          <p:cNvSpPr txBox="1"/>
          <p:nvPr/>
        </p:nvSpPr>
        <p:spPr>
          <a:xfrm>
            <a:off x="323850" y="3781525"/>
            <a:ext cx="24561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Physical education</a:t>
            </a:r>
            <a:endParaRPr sz="1700" b="1">
              <a:latin typeface="Lexend"/>
              <a:ea typeface="Lexend"/>
              <a:cs typeface="Lexend"/>
              <a:sym typeface="Lexend"/>
            </a:endParaRPr>
          </a:p>
        </p:txBody>
      </p:sp>
      <p:pic>
        <p:nvPicPr>
          <p:cNvPr id="138" name="Google Shape;138;p15"/>
          <p:cNvPicPr preferRelativeResize="0"/>
          <p:nvPr/>
        </p:nvPicPr>
        <p:blipFill rotWithShape="1">
          <a:blip r:embed="rId3">
            <a:alphaModFix/>
          </a:blip>
          <a:srcRect/>
          <a:stretch/>
        </p:blipFill>
        <p:spPr>
          <a:xfrm>
            <a:off x="7690424" y="4098434"/>
            <a:ext cx="1052750" cy="482825"/>
          </a:xfrm>
          <a:prstGeom prst="rect">
            <a:avLst/>
          </a:prstGeom>
          <a:noFill/>
          <a:ln>
            <a:noFill/>
          </a:ln>
        </p:spPr>
      </p:pic>
      <p:grpSp>
        <p:nvGrpSpPr>
          <p:cNvPr id="139" name="Google Shape;139;p15"/>
          <p:cNvGrpSpPr/>
          <p:nvPr/>
        </p:nvGrpSpPr>
        <p:grpSpPr>
          <a:xfrm>
            <a:off x="6156975" y="0"/>
            <a:ext cx="2987025" cy="3854074"/>
            <a:chOff x="6156975" y="0"/>
            <a:chExt cx="2987025" cy="3854074"/>
          </a:xfrm>
        </p:grpSpPr>
        <p:pic>
          <p:nvPicPr>
            <p:cNvPr id="140" name="Google Shape;140;p15"/>
            <p:cNvPicPr preferRelativeResize="0"/>
            <p:nvPr/>
          </p:nvPicPr>
          <p:blipFill rotWithShape="1">
            <a:blip r:embed="rId4">
              <a:alphaModFix/>
            </a:blip>
            <a:srcRect/>
            <a:stretch/>
          </p:blipFill>
          <p:spPr>
            <a:xfrm>
              <a:off x="6156975" y="0"/>
              <a:ext cx="2987025" cy="3854074"/>
            </a:xfrm>
            <a:prstGeom prst="rect">
              <a:avLst/>
            </a:prstGeom>
            <a:noFill/>
            <a:ln>
              <a:noFill/>
            </a:ln>
          </p:spPr>
        </p:pic>
        <p:sp>
          <p:nvSpPr>
            <p:cNvPr id="141" name="Google Shape;141;p15"/>
            <p:cNvSpPr/>
            <p:nvPr/>
          </p:nvSpPr>
          <p:spPr>
            <a:xfrm>
              <a:off x="6858000" y="868200"/>
              <a:ext cx="2210100" cy="21969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grpSp>
      <p:sp>
        <p:nvSpPr>
          <p:cNvPr id="142" name="Google Shape;142;p15"/>
          <p:cNvSpPr txBox="1"/>
          <p:nvPr/>
        </p:nvSpPr>
        <p:spPr>
          <a:xfrm>
            <a:off x="323850" y="4327975"/>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b="1">
                <a:latin typeface="Lexend"/>
                <a:ea typeface="Lexend"/>
                <a:cs typeface="Lexend"/>
                <a:sym typeface="Lexend"/>
              </a:rPr>
              <a:t>Unit</a:t>
            </a:r>
            <a:endParaRPr sz="1800" b="1">
              <a:latin typeface="Lexend"/>
              <a:ea typeface="Lexend"/>
              <a:cs typeface="Lexend"/>
              <a:sym typeface="Lexend"/>
            </a:endParaRPr>
          </a:p>
        </p:txBody>
      </p:sp>
      <p:sp>
        <p:nvSpPr>
          <p:cNvPr id="143" name="Google Shape;143;p15"/>
          <p:cNvSpPr txBox="1">
            <a:spLocks noGrp="1"/>
          </p:cNvSpPr>
          <p:nvPr>
            <p:ph type="subTitle" idx="1"/>
          </p:nvPr>
        </p:nvSpPr>
        <p:spPr>
          <a:xfrm>
            <a:off x="966425" y="4327975"/>
            <a:ext cx="59424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144" name="Google Shape;144;p15"/>
          <p:cNvPicPr preferRelativeResize="0"/>
          <p:nvPr/>
        </p:nvPicPr>
        <p:blipFill>
          <a:blip r:embed="rId5">
            <a:alphaModFix/>
          </a:blip>
          <a:stretch>
            <a:fillRect/>
          </a:stretch>
        </p:blipFill>
        <p:spPr>
          <a:xfrm rot="-375628">
            <a:off x="6551506" y="729991"/>
            <a:ext cx="2546513" cy="2546493"/>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Z.0 Title slide - Physics">
  <p:cSld name="Title Slide 2_1_1_1_1_1_1_1_1_2">
    <p:bg>
      <p:bgPr>
        <a:solidFill>
          <a:srgbClr val="BEF2BD"/>
        </a:solidFill>
        <a:effectLst/>
      </p:bgPr>
    </p:bg>
    <p:spTree>
      <p:nvGrpSpPr>
        <p:cNvPr id="1" name="Shape 145"/>
        <p:cNvGrpSpPr/>
        <p:nvPr/>
      </p:nvGrpSpPr>
      <p:grpSpPr>
        <a:xfrm>
          <a:off x="0" y="0"/>
          <a:ext cx="0" cy="0"/>
          <a:chOff x="0" y="0"/>
          <a:chExt cx="0" cy="0"/>
        </a:xfrm>
      </p:grpSpPr>
      <p:pic>
        <p:nvPicPr>
          <p:cNvPr id="146" name="Google Shape;146;p16"/>
          <p:cNvPicPr preferRelativeResize="0"/>
          <p:nvPr/>
        </p:nvPicPr>
        <p:blipFill rotWithShape="1">
          <a:blip r:embed="rId2">
            <a:alphaModFix/>
          </a:blip>
          <a:srcRect l="6209" r="6209"/>
          <a:stretch/>
        </p:blipFill>
        <p:spPr>
          <a:xfrm>
            <a:off x="324000" y="4008600"/>
            <a:ext cx="859400" cy="127996"/>
          </a:xfrm>
          <a:prstGeom prst="rect">
            <a:avLst/>
          </a:prstGeom>
          <a:noFill/>
          <a:ln>
            <a:noFill/>
          </a:ln>
        </p:spPr>
      </p:pic>
      <p:sp>
        <p:nvSpPr>
          <p:cNvPr id="147" name="Google Shape;147;p16"/>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48" name="Google Shape;148;p16"/>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Physics</a:t>
            </a:r>
            <a:endParaRPr sz="1700" b="1">
              <a:latin typeface="Lexend"/>
              <a:ea typeface="Lexend"/>
              <a:cs typeface="Lexend"/>
              <a:sym typeface="Lexend"/>
            </a:endParaRPr>
          </a:p>
        </p:txBody>
      </p:sp>
      <p:pic>
        <p:nvPicPr>
          <p:cNvPr id="149" name="Google Shape;149;p16"/>
          <p:cNvPicPr preferRelativeResize="0"/>
          <p:nvPr/>
        </p:nvPicPr>
        <p:blipFill rotWithShape="1">
          <a:blip r:embed="rId3">
            <a:alphaModFix/>
          </a:blip>
          <a:srcRect/>
          <a:stretch/>
        </p:blipFill>
        <p:spPr>
          <a:xfrm>
            <a:off x="7690424" y="4098434"/>
            <a:ext cx="1052750" cy="482825"/>
          </a:xfrm>
          <a:prstGeom prst="rect">
            <a:avLst/>
          </a:prstGeom>
          <a:noFill/>
          <a:ln>
            <a:noFill/>
          </a:ln>
        </p:spPr>
      </p:pic>
      <p:grpSp>
        <p:nvGrpSpPr>
          <p:cNvPr id="150" name="Google Shape;150;p16"/>
          <p:cNvGrpSpPr/>
          <p:nvPr/>
        </p:nvGrpSpPr>
        <p:grpSpPr>
          <a:xfrm>
            <a:off x="6156975" y="0"/>
            <a:ext cx="2987025" cy="3854074"/>
            <a:chOff x="6156975" y="0"/>
            <a:chExt cx="2987025" cy="3854074"/>
          </a:xfrm>
        </p:grpSpPr>
        <p:pic>
          <p:nvPicPr>
            <p:cNvPr id="151" name="Google Shape;151;p16"/>
            <p:cNvPicPr preferRelativeResize="0"/>
            <p:nvPr/>
          </p:nvPicPr>
          <p:blipFill rotWithShape="1">
            <a:blip r:embed="rId4">
              <a:alphaModFix/>
            </a:blip>
            <a:srcRect/>
            <a:stretch/>
          </p:blipFill>
          <p:spPr>
            <a:xfrm>
              <a:off x="6156975" y="0"/>
              <a:ext cx="2987025" cy="3854074"/>
            </a:xfrm>
            <a:prstGeom prst="rect">
              <a:avLst/>
            </a:prstGeom>
            <a:noFill/>
            <a:ln>
              <a:noFill/>
            </a:ln>
          </p:spPr>
        </p:pic>
        <p:sp>
          <p:nvSpPr>
            <p:cNvPr id="152" name="Google Shape;152;p16"/>
            <p:cNvSpPr/>
            <p:nvPr/>
          </p:nvSpPr>
          <p:spPr>
            <a:xfrm>
              <a:off x="6898050" y="839288"/>
              <a:ext cx="1959600" cy="2354700"/>
            </a:xfrm>
            <a:prstGeom prst="roundRect">
              <a:avLst>
                <a:gd name="adj" fmla="val 16667"/>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53" name="Google Shape;153;p16"/>
            <p:cNvPicPr preferRelativeResize="0"/>
            <p:nvPr/>
          </p:nvPicPr>
          <p:blipFill>
            <a:blip r:embed="rId5">
              <a:alphaModFix/>
            </a:blip>
            <a:stretch>
              <a:fillRect/>
            </a:stretch>
          </p:blipFill>
          <p:spPr>
            <a:xfrm rot="-384492">
              <a:off x="7235674" y="1037850"/>
              <a:ext cx="1204851" cy="1957577"/>
            </a:xfrm>
            <a:prstGeom prst="rect">
              <a:avLst/>
            </a:prstGeom>
            <a:noFill/>
            <a:ln>
              <a:noFill/>
            </a:ln>
          </p:spPr>
        </p:pic>
      </p:grpSp>
      <p:sp>
        <p:nvSpPr>
          <p:cNvPr id="154" name="Google Shape;154;p16"/>
          <p:cNvSpPr txBox="1"/>
          <p:nvPr/>
        </p:nvSpPr>
        <p:spPr>
          <a:xfrm>
            <a:off x="323850" y="4327975"/>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b="1">
                <a:latin typeface="Lexend"/>
                <a:ea typeface="Lexend"/>
                <a:cs typeface="Lexend"/>
                <a:sym typeface="Lexend"/>
              </a:rPr>
              <a:t>Unit</a:t>
            </a:r>
            <a:endParaRPr sz="1800" b="1">
              <a:latin typeface="Lexend"/>
              <a:ea typeface="Lexend"/>
              <a:cs typeface="Lexend"/>
              <a:sym typeface="Lexend"/>
            </a:endParaRPr>
          </a:p>
        </p:txBody>
      </p:sp>
      <p:sp>
        <p:nvSpPr>
          <p:cNvPr id="155" name="Google Shape;155;p16"/>
          <p:cNvSpPr txBox="1">
            <a:spLocks noGrp="1"/>
          </p:cNvSpPr>
          <p:nvPr>
            <p:ph type="subTitle" idx="1"/>
          </p:nvPr>
        </p:nvSpPr>
        <p:spPr>
          <a:xfrm>
            <a:off x="966425" y="4327975"/>
            <a:ext cx="59424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matchingName="Z.0 Title slide - Relationships and health education">
  <p:cSld name="Title Slide 2_1_1_1_1_1_1_1_1_1_1_7">
    <p:bg>
      <p:bgPr>
        <a:solidFill>
          <a:srgbClr val="BEF2BD"/>
        </a:solidFill>
        <a:effectLst/>
      </p:bgPr>
    </p:bg>
    <p:spTree>
      <p:nvGrpSpPr>
        <p:cNvPr id="1" name="Shape 156"/>
        <p:cNvGrpSpPr/>
        <p:nvPr/>
      </p:nvGrpSpPr>
      <p:grpSpPr>
        <a:xfrm>
          <a:off x="0" y="0"/>
          <a:ext cx="0" cy="0"/>
          <a:chOff x="0" y="0"/>
          <a:chExt cx="0" cy="0"/>
        </a:xfrm>
      </p:grpSpPr>
      <p:sp>
        <p:nvSpPr>
          <p:cNvPr id="157" name="Google Shape;157;p17"/>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158" name="Google Shape;158;p17"/>
          <p:cNvPicPr preferRelativeResize="0"/>
          <p:nvPr/>
        </p:nvPicPr>
        <p:blipFill rotWithShape="1">
          <a:blip r:embed="rId2">
            <a:alphaModFix/>
          </a:blip>
          <a:srcRect/>
          <a:stretch/>
        </p:blipFill>
        <p:spPr>
          <a:xfrm>
            <a:off x="7690424" y="4098434"/>
            <a:ext cx="1052750" cy="482825"/>
          </a:xfrm>
          <a:prstGeom prst="rect">
            <a:avLst/>
          </a:prstGeom>
          <a:noFill/>
          <a:ln>
            <a:noFill/>
          </a:ln>
        </p:spPr>
      </p:pic>
      <p:grpSp>
        <p:nvGrpSpPr>
          <p:cNvPr id="159" name="Google Shape;159;p17"/>
          <p:cNvGrpSpPr/>
          <p:nvPr/>
        </p:nvGrpSpPr>
        <p:grpSpPr>
          <a:xfrm>
            <a:off x="6156975" y="0"/>
            <a:ext cx="2987025" cy="3854074"/>
            <a:chOff x="6156975" y="0"/>
            <a:chExt cx="2987025" cy="3854074"/>
          </a:xfrm>
        </p:grpSpPr>
        <p:pic>
          <p:nvPicPr>
            <p:cNvPr id="160" name="Google Shape;160;p17"/>
            <p:cNvPicPr preferRelativeResize="0"/>
            <p:nvPr/>
          </p:nvPicPr>
          <p:blipFill rotWithShape="1">
            <a:blip r:embed="rId3">
              <a:alphaModFix/>
            </a:blip>
            <a:srcRect/>
            <a:stretch/>
          </p:blipFill>
          <p:spPr>
            <a:xfrm>
              <a:off x="6156975" y="0"/>
              <a:ext cx="2987025" cy="3854074"/>
            </a:xfrm>
            <a:prstGeom prst="rect">
              <a:avLst/>
            </a:prstGeom>
            <a:noFill/>
            <a:ln>
              <a:noFill/>
            </a:ln>
          </p:spPr>
        </p:pic>
        <p:sp>
          <p:nvSpPr>
            <p:cNvPr id="161" name="Google Shape;161;p17"/>
            <p:cNvSpPr/>
            <p:nvPr/>
          </p:nvSpPr>
          <p:spPr>
            <a:xfrm>
              <a:off x="6858000" y="868200"/>
              <a:ext cx="2210100" cy="21969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grpSp>
      <p:pic>
        <p:nvPicPr>
          <p:cNvPr id="162" name="Google Shape;162;p17"/>
          <p:cNvPicPr preferRelativeResize="0"/>
          <p:nvPr/>
        </p:nvPicPr>
        <p:blipFill>
          <a:blip r:embed="rId4">
            <a:alphaModFix/>
          </a:blip>
          <a:stretch>
            <a:fillRect/>
          </a:stretch>
        </p:blipFill>
        <p:spPr>
          <a:xfrm rot="-360033">
            <a:off x="6814806" y="1250542"/>
            <a:ext cx="1965462" cy="1393693"/>
          </a:xfrm>
          <a:prstGeom prst="rect">
            <a:avLst/>
          </a:prstGeom>
          <a:noFill/>
          <a:ln>
            <a:noFill/>
          </a:ln>
        </p:spPr>
      </p:pic>
      <p:sp>
        <p:nvSpPr>
          <p:cNvPr id="163" name="Google Shape;163;p17"/>
          <p:cNvSpPr txBox="1"/>
          <p:nvPr/>
        </p:nvSpPr>
        <p:spPr>
          <a:xfrm>
            <a:off x="323850" y="4327975"/>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b="1">
                <a:latin typeface="Lexend"/>
                <a:ea typeface="Lexend"/>
                <a:cs typeface="Lexend"/>
                <a:sym typeface="Lexend"/>
              </a:rPr>
              <a:t>Unit</a:t>
            </a:r>
            <a:endParaRPr sz="1800" b="1">
              <a:latin typeface="Lexend"/>
              <a:ea typeface="Lexend"/>
              <a:cs typeface="Lexend"/>
              <a:sym typeface="Lexend"/>
            </a:endParaRPr>
          </a:p>
        </p:txBody>
      </p:sp>
      <p:sp>
        <p:nvSpPr>
          <p:cNvPr id="164" name="Google Shape;164;p17"/>
          <p:cNvSpPr txBox="1">
            <a:spLocks noGrp="1"/>
          </p:cNvSpPr>
          <p:nvPr>
            <p:ph type="subTitle" idx="1"/>
          </p:nvPr>
        </p:nvSpPr>
        <p:spPr>
          <a:xfrm>
            <a:off x="966425" y="4327975"/>
            <a:ext cx="59424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165" name="Google Shape;165;p17"/>
          <p:cNvPicPr preferRelativeResize="0"/>
          <p:nvPr/>
        </p:nvPicPr>
        <p:blipFill rotWithShape="1">
          <a:blip r:embed="rId5">
            <a:alphaModFix/>
          </a:blip>
          <a:srcRect l="6209" r="6209"/>
          <a:stretch/>
        </p:blipFill>
        <p:spPr>
          <a:xfrm>
            <a:off x="324000" y="4008600"/>
            <a:ext cx="1360800" cy="128000"/>
          </a:xfrm>
          <a:prstGeom prst="rect">
            <a:avLst/>
          </a:prstGeom>
          <a:noFill/>
          <a:ln>
            <a:noFill/>
          </a:ln>
        </p:spPr>
      </p:pic>
      <p:sp>
        <p:nvSpPr>
          <p:cNvPr id="166" name="Google Shape;166;p17"/>
          <p:cNvSpPr txBox="1"/>
          <p:nvPr/>
        </p:nvSpPr>
        <p:spPr>
          <a:xfrm>
            <a:off x="323850" y="3781525"/>
            <a:ext cx="46233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RHE (PSHE)</a:t>
            </a:r>
            <a:endParaRPr sz="1700" b="1">
              <a:latin typeface="Lexend"/>
              <a:ea typeface="Lexend"/>
              <a:cs typeface="Lexend"/>
              <a:sym typeface="Lexen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matchingName="Z.0 Title slide - Relationships, sex and health education">
  <p:cSld name="Title Slide 2_1_1_1_1_1_1_1_1_1_1_7_1">
    <p:bg>
      <p:bgPr>
        <a:solidFill>
          <a:srgbClr val="BEF2BD"/>
        </a:solidFill>
        <a:effectLst/>
      </p:bgPr>
    </p:bg>
    <p:spTree>
      <p:nvGrpSpPr>
        <p:cNvPr id="1" name="Shape 167"/>
        <p:cNvGrpSpPr/>
        <p:nvPr/>
      </p:nvGrpSpPr>
      <p:grpSpPr>
        <a:xfrm>
          <a:off x="0" y="0"/>
          <a:ext cx="0" cy="0"/>
          <a:chOff x="0" y="0"/>
          <a:chExt cx="0" cy="0"/>
        </a:xfrm>
      </p:grpSpPr>
      <p:sp>
        <p:nvSpPr>
          <p:cNvPr id="168" name="Google Shape;168;p18"/>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169" name="Google Shape;169;p18"/>
          <p:cNvPicPr preferRelativeResize="0"/>
          <p:nvPr/>
        </p:nvPicPr>
        <p:blipFill rotWithShape="1">
          <a:blip r:embed="rId2">
            <a:alphaModFix/>
          </a:blip>
          <a:srcRect/>
          <a:stretch/>
        </p:blipFill>
        <p:spPr>
          <a:xfrm>
            <a:off x="7690424" y="4098434"/>
            <a:ext cx="1052750" cy="482825"/>
          </a:xfrm>
          <a:prstGeom prst="rect">
            <a:avLst/>
          </a:prstGeom>
          <a:noFill/>
          <a:ln>
            <a:noFill/>
          </a:ln>
        </p:spPr>
      </p:pic>
      <p:grpSp>
        <p:nvGrpSpPr>
          <p:cNvPr id="170" name="Google Shape;170;p18"/>
          <p:cNvGrpSpPr/>
          <p:nvPr/>
        </p:nvGrpSpPr>
        <p:grpSpPr>
          <a:xfrm>
            <a:off x="6156975" y="0"/>
            <a:ext cx="2987025" cy="3854074"/>
            <a:chOff x="6156975" y="0"/>
            <a:chExt cx="2987025" cy="3854074"/>
          </a:xfrm>
        </p:grpSpPr>
        <p:pic>
          <p:nvPicPr>
            <p:cNvPr id="171" name="Google Shape;171;p18"/>
            <p:cNvPicPr preferRelativeResize="0"/>
            <p:nvPr/>
          </p:nvPicPr>
          <p:blipFill rotWithShape="1">
            <a:blip r:embed="rId3">
              <a:alphaModFix/>
            </a:blip>
            <a:srcRect/>
            <a:stretch/>
          </p:blipFill>
          <p:spPr>
            <a:xfrm>
              <a:off x="6156975" y="0"/>
              <a:ext cx="2987025" cy="3854074"/>
            </a:xfrm>
            <a:prstGeom prst="rect">
              <a:avLst/>
            </a:prstGeom>
            <a:noFill/>
            <a:ln>
              <a:noFill/>
            </a:ln>
          </p:spPr>
        </p:pic>
        <p:sp>
          <p:nvSpPr>
            <p:cNvPr id="172" name="Google Shape;172;p18"/>
            <p:cNvSpPr/>
            <p:nvPr/>
          </p:nvSpPr>
          <p:spPr>
            <a:xfrm>
              <a:off x="6858000" y="868200"/>
              <a:ext cx="2210100" cy="21969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grpSp>
      <p:pic>
        <p:nvPicPr>
          <p:cNvPr id="173" name="Google Shape;173;p18"/>
          <p:cNvPicPr preferRelativeResize="0"/>
          <p:nvPr/>
        </p:nvPicPr>
        <p:blipFill>
          <a:blip r:embed="rId4">
            <a:alphaModFix/>
          </a:blip>
          <a:stretch>
            <a:fillRect/>
          </a:stretch>
        </p:blipFill>
        <p:spPr>
          <a:xfrm rot="-360033">
            <a:off x="6814806" y="1250542"/>
            <a:ext cx="1965462" cy="1393693"/>
          </a:xfrm>
          <a:prstGeom prst="rect">
            <a:avLst/>
          </a:prstGeom>
          <a:noFill/>
          <a:ln>
            <a:noFill/>
          </a:ln>
        </p:spPr>
      </p:pic>
      <p:sp>
        <p:nvSpPr>
          <p:cNvPr id="174" name="Google Shape;174;p18"/>
          <p:cNvSpPr txBox="1"/>
          <p:nvPr/>
        </p:nvSpPr>
        <p:spPr>
          <a:xfrm>
            <a:off x="323850" y="4327975"/>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b="1">
                <a:latin typeface="Lexend"/>
                <a:ea typeface="Lexend"/>
                <a:cs typeface="Lexend"/>
                <a:sym typeface="Lexend"/>
              </a:rPr>
              <a:t>Unit</a:t>
            </a:r>
            <a:endParaRPr sz="1800" b="1">
              <a:latin typeface="Lexend"/>
              <a:ea typeface="Lexend"/>
              <a:cs typeface="Lexend"/>
              <a:sym typeface="Lexend"/>
            </a:endParaRPr>
          </a:p>
        </p:txBody>
      </p:sp>
      <p:sp>
        <p:nvSpPr>
          <p:cNvPr id="175" name="Google Shape;175;p18"/>
          <p:cNvSpPr txBox="1">
            <a:spLocks noGrp="1"/>
          </p:cNvSpPr>
          <p:nvPr>
            <p:ph type="subTitle" idx="1"/>
          </p:nvPr>
        </p:nvSpPr>
        <p:spPr>
          <a:xfrm>
            <a:off x="966425" y="4327975"/>
            <a:ext cx="59424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176" name="Google Shape;176;p18"/>
          <p:cNvPicPr preferRelativeResize="0"/>
          <p:nvPr/>
        </p:nvPicPr>
        <p:blipFill rotWithShape="1">
          <a:blip r:embed="rId5">
            <a:alphaModFix/>
          </a:blip>
          <a:srcRect l="6209" r="6209"/>
          <a:stretch/>
        </p:blipFill>
        <p:spPr>
          <a:xfrm>
            <a:off x="324000" y="4008600"/>
            <a:ext cx="1511900" cy="128000"/>
          </a:xfrm>
          <a:prstGeom prst="rect">
            <a:avLst/>
          </a:prstGeom>
          <a:noFill/>
          <a:ln>
            <a:noFill/>
          </a:ln>
        </p:spPr>
      </p:pic>
      <p:sp>
        <p:nvSpPr>
          <p:cNvPr id="177" name="Google Shape;177;p18"/>
          <p:cNvSpPr txBox="1"/>
          <p:nvPr/>
        </p:nvSpPr>
        <p:spPr>
          <a:xfrm>
            <a:off x="323850" y="3781525"/>
            <a:ext cx="50871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RSHE (PSHE)</a:t>
            </a:r>
            <a:endParaRPr sz="1700" b="1">
              <a:latin typeface="Lexend"/>
              <a:ea typeface="Lexend"/>
              <a:cs typeface="Lexend"/>
              <a:sym typeface="Lexen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matchingName="Z.0 Title slide - Religious education">
  <p:cSld name="Title Slide 2_1_1_1_1_1_1_1_1_1_1_1_1_1">
    <p:bg>
      <p:bgPr>
        <a:solidFill>
          <a:srgbClr val="BEF2BD"/>
        </a:solidFill>
        <a:effectLst/>
      </p:bgPr>
    </p:bg>
    <p:spTree>
      <p:nvGrpSpPr>
        <p:cNvPr id="1" name="Shape 178"/>
        <p:cNvGrpSpPr/>
        <p:nvPr/>
      </p:nvGrpSpPr>
      <p:grpSpPr>
        <a:xfrm>
          <a:off x="0" y="0"/>
          <a:ext cx="0" cy="0"/>
          <a:chOff x="0" y="0"/>
          <a:chExt cx="0" cy="0"/>
        </a:xfrm>
      </p:grpSpPr>
      <p:pic>
        <p:nvPicPr>
          <p:cNvPr id="179" name="Google Shape;179;p19"/>
          <p:cNvPicPr preferRelativeResize="0"/>
          <p:nvPr/>
        </p:nvPicPr>
        <p:blipFill rotWithShape="1">
          <a:blip r:embed="rId2">
            <a:alphaModFix/>
          </a:blip>
          <a:srcRect l="6209" r="6209"/>
          <a:stretch/>
        </p:blipFill>
        <p:spPr>
          <a:xfrm>
            <a:off x="324000" y="4008600"/>
            <a:ext cx="2271875" cy="128000"/>
          </a:xfrm>
          <a:prstGeom prst="rect">
            <a:avLst/>
          </a:prstGeom>
          <a:noFill/>
          <a:ln>
            <a:noFill/>
          </a:ln>
        </p:spPr>
      </p:pic>
      <p:sp>
        <p:nvSpPr>
          <p:cNvPr id="180" name="Google Shape;180;p19"/>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81" name="Google Shape;181;p19"/>
          <p:cNvSpPr txBox="1"/>
          <p:nvPr/>
        </p:nvSpPr>
        <p:spPr>
          <a:xfrm>
            <a:off x="323850" y="3781525"/>
            <a:ext cx="27981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Religious education</a:t>
            </a:r>
            <a:endParaRPr sz="1700" b="1">
              <a:latin typeface="Lexend"/>
              <a:ea typeface="Lexend"/>
              <a:cs typeface="Lexend"/>
              <a:sym typeface="Lexend"/>
            </a:endParaRPr>
          </a:p>
        </p:txBody>
      </p:sp>
      <p:pic>
        <p:nvPicPr>
          <p:cNvPr id="182" name="Google Shape;182;p19"/>
          <p:cNvPicPr preferRelativeResize="0"/>
          <p:nvPr/>
        </p:nvPicPr>
        <p:blipFill rotWithShape="1">
          <a:blip r:embed="rId3">
            <a:alphaModFix/>
          </a:blip>
          <a:srcRect/>
          <a:stretch/>
        </p:blipFill>
        <p:spPr>
          <a:xfrm>
            <a:off x="7690424" y="4098434"/>
            <a:ext cx="1052750" cy="482825"/>
          </a:xfrm>
          <a:prstGeom prst="rect">
            <a:avLst/>
          </a:prstGeom>
          <a:noFill/>
          <a:ln>
            <a:noFill/>
          </a:ln>
        </p:spPr>
      </p:pic>
      <p:grpSp>
        <p:nvGrpSpPr>
          <p:cNvPr id="183" name="Google Shape;183;p19"/>
          <p:cNvGrpSpPr/>
          <p:nvPr/>
        </p:nvGrpSpPr>
        <p:grpSpPr>
          <a:xfrm>
            <a:off x="6156975" y="0"/>
            <a:ext cx="2987025" cy="3854074"/>
            <a:chOff x="6156975" y="0"/>
            <a:chExt cx="2987025" cy="3854074"/>
          </a:xfrm>
        </p:grpSpPr>
        <p:pic>
          <p:nvPicPr>
            <p:cNvPr id="184" name="Google Shape;184;p19"/>
            <p:cNvPicPr preferRelativeResize="0"/>
            <p:nvPr/>
          </p:nvPicPr>
          <p:blipFill rotWithShape="1">
            <a:blip r:embed="rId4">
              <a:alphaModFix/>
            </a:blip>
            <a:srcRect/>
            <a:stretch/>
          </p:blipFill>
          <p:spPr>
            <a:xfrm>
              <a:off x="6156975" y="0"/>
              <a:ext cx="2987025" cy="3854074"/>
            </a:xfrm>
            <a:prstGeom prst="rect">
              <a:avLst/>
            </a:prstGeom>
            <a:noFill/>
            <a:ln>
              <a:noFill/>
            </a:ln>
          </p:spPr>
        </p:pic>
        <p:sp>
          <p:nvSpPr>
            <p:cNvPr id="185" name="Google Shape;185;p19"/>
            <p:cNvSpPr/>
            <p:nvPr/>
          </p:nvSpPr>
          <p:spPr>
            <a:xfrm>
              <a:off x="6858000" y="868200"/>
              <a:ext cx="2210100" cy="21969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grpSp>
      <p:pic>
        <p:nvPicPr>
          <p:cNvPr id="186" name="Google Shape;186;p19"/>
          <p:cNvPicPr preferRelativeResize="0"/>
          <p:nvPr/>
        </p:nvPicPr>
        <p:blipFill>
          <a:blip r:embed="rId5">
            <a:alphaModFix/>
          </a:blip>
          <a:stretch>
            <a:fillRect/>
          </a:stretch>
        </p:blipFill>
        <p:spPr>
          <a:xfrm rot="-360003">
            <a:off x="6754136" y="1062731"/>
            <a:ext cx="2012844" cy="1854018"/>
          </a:xfrm>
          <a:prstGeom prst="rect">
            <a:avLst/>
          </a:prstGeom>
          <a:noFill/>
          <a:ln>
            <a:noFill/>
          </a:ln>
        </p:spPr>
      </p:pic>
      <p:sp>
        <p:nvSpPr>
          <p:cNvPr id="187" name="Google Shape;187;p19"/>
          <p:cNvSpPr txBox="1"/>
          <p:nvPr/>
        </p:nvSpPr>
        <p:spPr>
          <a:xfrm>
            <a:off x="323850" y="4327975"/>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b="1">
                <a:latin typeface="Lexend"/>
                <a:ea typeface="Lexend"/>
                <a:cs typeface="Lexend"/>
                <a:sym typeface="Lexend"/>
              </a:rPr>
              <a:t>Unit</a:t>
            </a:r>
            <a:endParaRPr sz="1800" b="1">
              <a:latin typeface="Lexend"/>
              <a:ea typeface="Lexend"/>
              <a:cs typeface="Lexend"/>
              <a:sym typeface="Lexend"/>
            </a:endParaRPr>
          </a:p>
        </p:txBody>
      </p:sp>
      <p:sp>
        <p:nvSpPr>
          <p:cNvPr id="188" name="Google Shape;188;p19"/>
          <p:cNvSpPr txBox="1">
            <a:spLocks noGrp="1"/>
          </p:cNvSpPr>
          <p:nvPr>
            <p:ph type="subTitle" idx="1"/>
          </p:nvPr>
        </p:nvSpPr>
        <p:spPr>
          <a:xfrm>
            <a:off x="966425" y="4327975"/>
            <a:ext cx="59424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matchingName="Z.0 Title slide - Science">
  <p:cSld name="Title Slide 2_1_1_1_1_1_1_2">
    <p:bg>
      <p:bgPr>
        <a:solidFill>
          <a:srgbClr val="BEF2BD"/>
        </a:solidFill>
        <a:effectLst/>
      </p:bgPr>
    </p:bg>
    <p:spTree>
      <p:nvGrpSpPr>
        <p:cNvPr id="1" name="Shape 189"/>
        <p:cNvGrpSpPr/>
        <p:nvPr/>
      </p:nvGrpSpPr>
      <p:grpSpPr>
        <a:xfrm>
          <a:off x="0" y="0"/>
          <a:ext cx="0" cy="0"/>
          <a:chOff x="0" y="0"/>
          <a:chExt cx="0" cy="0"/>
        </a:xfrm>
      </p:grpSpPr>
      <p:sp>
        <p:nvSpPr>
          <p:cNvPr id="190" name="Google Shape;190;p20"/>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91" name="Google Shape;191;p20"/>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Science</a:t>
            </a:r>
            <a:endParaRPr sz="1700" b="1">
              <a:latin typeface="Lexend"/>
              <a:ea typeface="Lexend"/>
              <a:cs typeface="Lexend"/>
              <a:sym typeface="Lexend"/>
            </a:endParaRPr>
          </a:p>
        </p:txBody>
      </p:sp>
      <p:pic>
        <p:nvPicPr>
          <p:cNvPr id="192" name="Google Shape;192;p20"/>
          <p:cNvPicPr preferRelativeResize="0"/>
          <p:nvPr/>
        </p:nvPicPr>
        <p:blipFill rotWithShape="1">
          <a:blip r:embed="rId2">
            <a:alphaModFix/>
          </a:blip>
          <a:srcRect/>
          <a:stretch/>
        </p:blipFill>
        <p:spPr>
          <a:xfrm>
            <a:off x="7690424" y="4098434"/>
            <a:ext cx="1052750" cy="482825"/>
          </a:xfrm>
          <a:prstGeom prst="rect">
            <a:avLst/>
          </a:prstGeom>
          <a:noFill/>
          <a:ln>
            <a:noFill/>
          </a:ln>
        </p:spPr>
      </p:pic>
      <p:pic>
        <p:nvPicPr>
          <p:cNvPr id="193" name="Google Shape;193;p20"/>
          <p:cNvPicPr preferRelativeResize="0"/>
          <p:nvPr/>
        </p:nvPicPr>
        <p:blipFill rotWithShape="1">
          <a:blip r:embed="rId3">
            <a:alphaModFix/>
          </a:blip>
          <a:srcRect l="6209" r="6209"/>
          <a:stretch/>
        </p:blipFill>
        <p:spPr>
          <a:xfrm>
            <a:off x="324000" y="4008600"/>
            <a:ext cx="859400" cy="127996"/>
          </a:xfrm>
          <a:prstGeom prst="rect">
            <a:avLst/>
          </a:prstGeom>
          <a:noFill/>
          <a:ln>
            <a:noFill/>
          </a:ln>
        </p:spPr>
      </p:pic>
      <p:grpSp>
        <p:nvGrpSpPr>
          <p:cNvPr id="194" name="Google Shape;194;p20"/>
          <p:cNvGrpSpPr/>
          <p:nvPr/>
        </p:nvGrpSpPr>
        <p:grpSpPr>
          <a:xfrm>
            <a:off x="6156975" y="0"/>
            <a:ext cx="2987025" cy="3854074"/>
            <a:chOff x="6156975" y="0"/>
            <a:chExt cx="2987025" cy="3854074"/>
          </a:xfrm>
        </p:grpSpPr>
        <p:pic>
          <p:nvPicPr>
            <p:cNvPr id="195" name="Google Shape;195;p20"/>
            <p:cNvPicPr preferRelativeResize="0"/>
            <p:nvPr/>
          </p:nvPicPr>
          <p:blipFill rotWithShape="1">
            <a:blip r:embed="rId4">
              <a:alphaModFix/>
            </a:blip>
            <a:srcRect/>
            <a:stretch/>
          </p:blipFill>
          <p:spPr>
            <a:xfrm>
              <a:off x="6156975" y="0"/>
              <a:ext cx="2987025" cy="3854074"/>
            </a:xfrm>
            <a:prstGeom prst="rect">
              <a:avLst/>
            </a:prstGeom>
            <a:noFill/>
            <a:ln>
              <a:noFill/>
            </a:ln>
          </p:spPr>
        </p:pic>
        <p:sp>
          <p:nvSpPr>
            <p:cNvPr id="196" name="Google Shape;196;p20"/>
            <p:cNvSpPr/>
            <p:nvPr/>
          </p:nvSpPr>
          <p:spPr>
            <a:xfrm>
              <a:off x="6860400" y="869975"/>
              <a:ext cx="1959600" cy="2007000"/>
            </a:xfrm>
            <a:prstGeom prst="roundRect">
              <a:avLst>
                <a:gd name="adj" fmla="val 16667"/>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97" name="Google Shape;197;p20"/>
            <p:cNvPicPr preferRelativeResize="0"/>
            <p:nvPr/>
          </p:nvPicPr>
          <p:blipFill>
            <a:blip r:embed="rId5">
              <a:alphaModFix/>
            </a:blip>
            <a:stretch>
              <a:fillRect/>
            </a:stretch>
          </p:blipFill>
          <p:spPr>
            <a:xfrm rot="-311816">
              <a:off x="7083000" y="1110274"/>
              <a:ext cx="1514398" cy="1526398"/>
            </a:xfrm>
            <a:prstGeom prst="rect">
              <a:avLst/>
            </a:prstGeom>
            <a:noFill/>
            <a:ln>
              <a:noFill/>
            </a:ln>
          </p:spPr>
        </p:pic>
      </p:grpSp>
      <p:sp>
        <p:nvSpPr>
          <p:cNvPr id="198" name="Google Shape;198;p20"/>
          <p:cNvSpPr txBox="1"/>
          <p:nvPr/>
        </p:nvSpPr>
        <p:spPr>
          <a:xfrm>
            <a:off x="323850" y="4327975"/>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b="1">
                <a:latin typeface="Lexend"/>
                <a:ea typeface="Lexend"/>
                <a:cs typeface="Lexend"/>
                <a:sym typeface="Lexend"/>
              </a:rPr>
              <a:t>Unit</a:t>
            </a:r>
            <a:endParaRPr sz="1800" b="1">
              <a:latin typeface="Lexend"/>
              <a:ea typeface="Lexend"/>
              <a:cs typeface="Lexend"/>
              <a:sym typeface="Lexend"/>
            </a:endParaRPr>
          </a:p>
        </p:txBody>
      </p:sp>
      <p:sp>
        <p:nvSpPr>
          <p:cNvPr id="199" name="Google Shape;199;p20"/>
          <p:cNvSpPr txBox="1">
            <a:spLocks noGrp="1"/>
          </p:cNvSpPr>
          <p:nvPr>
            <p:ph type="subTitle" idx="1"/>
          </p:nvPr>
        </p:nvSpPr>
        <p:spPr>
          <a:xfrm>
            <a:off x="966425" y="4327975"/>
            <a:ext cx="59424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matchingName="Z.0 Title slide - Spanish">
  <p:cSld name="Title Slide 2_1_1_1_1_1_1_1_1_1_1_1_2_1">
    <p:bg>
      <p:bgPr>
        <a:solidFill>
          <a:srgbClr val="BEF2BD"/>
        </a:solidFill>
        <a:effectLst/>
      </p:bgPr>
    </p:bg>
    <p:spTree>
      <p:nvGrpSpPr>
        <p:cNvPr id="1" name="Shape 200"/>
        <p:cNvGrpSpPr/>
        <p:nvPr/>
      </p:nvGrpSpPr>
      <p:grpSpPr>
        <a:xfrm>
          <a:off x="0" y="0"/>
          <a:ext cx="0" cy="0"/>
          <a:chOff x="0" y="0"/>
          <a:chExt cx="0" cy="0"/>
        </a:xfrm>
      </p:grpSpPr>
      <p:pic>
        <p:nvPicPr>
          <p:cNvPr id="201" name="Google Shape;201;p21"/>
          <p:cNvPicPr preferRelativeResize="0"/>
          <p:nvPr/>
        </p:nvPicPr>
        <p:blipFill rotWithShape="1">
          <a:blip r:embed="rId2">
            <a:alphaModFix/>
          </a:blip>
          <a:srcRect l="6209" r="6209"/>
          <a:stretch/>
        </p:blipFill>
        <p:spPr>
          <a:xfrm>
            <a:off x="324000" y="4008600"/>
            <a:ext cx="890625" cy="128000"/>
          </a:xfrm>
          <a:prstGeom prst="rect">
            <a:avLst/>
          </a:prstGeom>
          <a:noFill/>
          <a:ln>
            <a:noFill/>
          </a:ln>
        </p:spPr>
      </p:pic>
      <p:sp>
        <p:nvSpPr>
          <p:cNvPr id="202" name="Google Shape;202;p21"/>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03" name="Google Shape;203;p21"/>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Spanish</a:t>
            </a:r>
            <a:endParaRPr sz="1700" b="1">
              <a:latin typeface="Lexend"/>
              <a:ea typeface="Lexend"/>
              <a:cs typeface="Lexend"/>
              <a:sym typeface="Lexend"/>
            </a:endParaRPr>
          </a:p>
        </p:txBody>
      </p:sp>
      <p:pic>
        <p:nvPicPr>
          <p:cNvPr id="204" name="Google Shape;204;p21"/>
          <p:cNvPicPr preferRelativeResize="0"/>
          <p:nvPr/>
        </p:nvPicPr>
        <p:blipFill rotWithShape="1">
          <a:blip r:embed="rId3">
            <a:alphaModFix/>
          </a:blip>
          <a:srcRect/>
          <a:stretch/>
        </p:blipFill>
        <p:spPr>
          <a:xfrm>
            <a:off x="7690424" y="4098434"/>
            <a:ext cx="1052750" cy="482825"/>
          </a:xfrm>
          <a:prstGeom prst="rect">
            <a:avLst/>
          </a:prstGeom>
          <a:noFill/>
          <a:ln>
            <a:noFill/>
          </a:ln>
        </p:spPr>
      </p:pic>
      <p:grpSp>
        <p:nvGrpSpPr>
          <p:cNvPr id="205" name="Google Shape;205;p21"/>
          <p:cNvGrpSpPr/>
          <p:nvPr/>
        </p:nvGrpSpPr>
        <p:grpSpPr>
          <a:xfrm>
            <a:off x="6156975" y="0"/>
            <a:ext cx="2987025" cy="3854074"/>
            <a:chOff x="6156975" y="0"/>
            <a:chExt cx="2987025" cy="3854074"/>
          </a:xfrm>
        </p:grpSpPr>
        <p:pic>
          <p:nvPicPr>
            <p:cNvPr id="206" name="Google Shape;206;p21"/>
            <p:cNvPicPr preferRelativeResize="0"/>
            <p:nvPr/>
          </p:nvPicPr>
          <p:blipFill rotWithShape="1">
            <a:blip r:embed="rId4">
              <a:alphaModFix/>
            </a:blip>
            <a:srcRect/>
            <a:stretch/>
          </p:blipFill>
          <p:spPr>
            <a:xfrm>
              <a:off x="6156975" y="0"/>
              <a:ext cx="2987025" cy="3854074"/>
            </a:xfrm>
            <a:prstGeom prst="rect">
              <a:avLst/>
            </a:prstGeom>
            <a:noFill/>
            <a:ln>
              <a:noFill/>
            </a:ln>
          </p:spPr>
        </p:pic>
        <p:sp>
          <p:nvSpPr>
            <p:cNvPr id="207" name="Google Shape;207;p21"/>
            <p:cNvSpPr/>
            <p:nvPr/>
          </p:nvSpPr>
          <p:spPr>
            <a:xfrm>
              <a:off x="6858000" y="868200"/>
              <a:ext cx="2210100" cy="21969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grpSp>
      <p:pic>
        <p:nvPicPr>
          <p:cNvPr id="208" name="Google Shape;208;p21"/>
          <p:cNvPicPr preferRelativeResize="0"/>
          <p:nvPr/>
        </p:nvPicPr>
        <p:blipFill>
          <a:blip r:embed="rId5">
            <a:alphaModFix/>
          </a:blip>
          <a:stretch>
            <a:fillRect/>
          </a:stretch>
        </p:blipFill>
        <p:spPr>
          <a:xfrm rot="-360339">
            <a:off x="6714634" y="840073"/>
            <a:ext cx="2165107" cy="2173929"/>
          </a:xfrm>
          <a:prstGeom prst="rect">
            <a:avLst/>
          </a:prstGeom>
          <a:noFill/>
          <a:ln>
            <a:noFill/>
          </a:ln>
        </p:spPr>
      </p:pic>
      <p:sp>
        <p:nvSpPr>
          <p:cNvPr id="209" name="Google Shape;209;p21"/>
          <p:cNvSpPr txBox="1"/>
          <p:nvPr/>
        </p:nvSpPr>
        <p:spPr>
          <a:xfrm>
            <a:off x="323850" y="4327975"/>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b="1">
                <a:latin typeface="Lexend"/>
                <a:ea typeface="Lexend"/>
                <a:cs typeface="Lexend"/>
                <a:sym typeface="Lexend"/>
              </a:rPr>
              <a:t>Unit</a:t>
            </a:r>
            <a:endParaRPr sz="1800" b="1">
              <a:latin typeface="Lexend"/>
              <a:ea typeface="Lexend"/>
              <a:cs typeface="Lexend"/>
              <a:sym typeface="Lexend"/>
            </a:endParaRPr>
          </a:p>
        </p:txBody>
      </p:sp>
      <p:sp>
        <p:nvSpPr>
          <p:cNvPr id="210" name="Google Shape;210;p21"/>
          <p:cNvSpPr txBox="1">
            <a:spLocks noGrp="1"/>
          </p:cNvSpPr>
          <p:nvPr>
            <p:ph type="subTitle" idx="1"/>
          </p:nvPr>
        </p:nvSpPr>
        <p:spPr>
          <a:xfrm>
            <a:off x="966425" y="4327975"/>
            <a:ext cx="59424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9.0 Keywords (3)">
  <p:cSld name="CUSTOM_3_1">
    <p:spTree>
      <p:nvGrpSpPr>
        <p:cNvPr id="1" name="Shape 228"/>
        <p:cNvGrpSpPr/>
        <p:nvPr/>
      </p:nvGrpSpPr>
      <p:grpSpPr>
        <a:xfrm>
          <a:off x="0" y="0"/>
          <a:ext cx="0" cy="0"/>
          <a:chOff x="0" y="0"/>
          <a:chExt cx="0" cy="0"/>
        </a:xfrm>
      </p:grpSpPr>
      <p:sp>
        <p:nvSpPr>
          <p:cNvPr id="229" name="Google Shape;229;p24"/>
          <p:cNvSpPr/>
          <p:nvPr/>
        </p:nvSpPr>
        <p:spPr>
          <a:xfrm>
            <a:off x="0" y="1"/>
            <a:ext cx="9144300" cy="540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30" name="Google Shape;230;p24"/>
          <p:cNvPicPr preferRelativeResize="0"/>
          <p:nvPr/>
        </p:nvPicPr>
        <p:blipFill rotWithShape="1">
          <a:blip r:embed="rId2">
            <a:alphaModFix/>
          </a:blip>
          <a:srcRect t="1699" b="1709"/>
          <a:stretch/>
        </p:blipFill>
        <p:spPr>
          <a:xfrm>
            <a:off x="0" y="532525"/>
            <a:ext cx="9151202" cy="116709"/>
          </a:xfrm>
          <a:prstGeom prst="rect">
            <a:avLst/>
          </a:prstGeom>
          <a:noFill/>
          <a:ln>
            <a:noFill/>
          </a:ln>
        </p:spPr>
      </p:pic>
      <p:sp>
        <p:nvSpPr>
          <p:cNvPr id="231" name="Google Shape;231;p24"/>
          <p:cNvSpPr/>
          <p:nvPr/>
        </p:nvSpPr>
        <p:spPr>
          <a:xfrm>
            <a:off x="324000" y="114450"/>
            <a:ext cx="6671700" cy="3648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GB" sz="2000" b="1" i="0" u="none" strike="noStrike" cap="none">
                <a:solidFill>
                  <a:srgbClr val="282828"/>
                </a:solidFill>
                <a:latin typeface="Lexend"/>
                <a:ea typeface="Lexend"/>
                <a:cs typeface="Lexend"/>
                <a:sym typeface="Lexend"/>
              </a:rPr>
              <a:t>Keywords</a:t>
            </a:r>
            <a:endParaRPr sz="2000" b="0" i="0" u="none" strike="noStrike" cap="none">
              <a:solidFill>
                <a:srgbClr val="282828"/>
              </a:solidFill>
              <a:latin typeface="Calibri"/>
              <a:ea typeface="Calibri"/>
              <a:cs typeface="Calibri"/>
              <a:sym typeface="Calibri"/>
            </a:endParaRPr>
          </a:p>
        </p:txBody>
      </p:sp>
      <p:sp>
        <p:nvSpPr>
          <p:cNvPr id="232" name="Google Shape;232;p24"/>
          <p:cNvSpPr txBox="1">
            <a:spLocks noGrp="1"/>
          </p:cNvSpPr>
          <p:nvPr>
            <p:ph type="subTitle" idx="1"/>
          </p:nvPr>
        </p:nvSpPr>
        <p:spPr>
          <a:xfrm>
            <a:off x="324000" y="8100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233" name="Google Shape;233;p24"/>
          <p:cNvSpPr txBox="1">
            <a:spLocks noGrp="1"/>
          </p:cNvSpPr>
          <p:nvPr>
            <p:ph type="subTitle" idx="2"/>
          </p:nvPr>
        </p:nvSpPr>
        <p:spPr>
          <a:xfrm>
            <a:off x="2699325" y="8100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234" name="Google Shape;234;p24"/>
          <p:cNvSpPr txBox="1">
            <a:spLocks noGrp="1"/>
          </p:cNvSpPr>
          <p:nvPr>
            <p:ph type="subTitle" idx="3"/>
          </p:nvPr>
        </p:nvSpPr>
        <p:spPr>
          <a:xfrm>
            <a:off x="324000" y="21054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235" name="Google Shape;235;p24"/>
          <p:cNvSpPr txBox="1">
            <a:spLocks noGrp="1"/>
          </p:cNvSpPr>
          <p:nvPr>
            <p:ph type="subTitle" idx="4"/>
          </p:nvPr>
        </p:nvSpPr>
        <p:spPr>
          <a:xfrm>
            <a:off x="2699325" y="21054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236" name="Google Shape;236;p24"/>
          <p:cNvSpPr txBox="1">
            <a:spLocks noGrp="1"/>
          </p:cNvSpPr>
          <p:nvPr>
            <p:ph type="subTitle" idx="5"/>
          </p:nvPr>
        </p:nvSpPr>
        <p:spPr>
          <a:xfrm>
            <a:off x="324000" y="34008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237" name="Google Shape;237;p24"/>
          <p:cNvSpPr txBox="1">
            <a:spLocks noGrp="1"/>
          </p:cNvSpPr>
          <p:nvPr>
            <p:ph type="subTitle" idx="6"/>
          </p:nvPr>
        </p:nvSpPr>
        <p:spPr>
          <a:xfrm>
            <a:off x="2699325" y="34008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9.0 Keywords (4)">
  <p:cSld name="CUSTOM_3_1_1">
    <p:spTree>
      <p:nvGrpSpPr>
        <p:cNvPr id="1" name="Shape 238"/>
        <p:cNvGrpSpPr/>
        <p:nvPr/>
      </p:nvGrpSpPr>
      <p:grpSpPr>
        <a:xfrm>
          <a:off x="0" y="0"/>
          <a:ext cx="0" cy="0"/>
          <a:chOff x="0" y="0"/>
          <a:chExt cx="0" cy="0"/>
        </a:xfrm>
      </p:grpSpPr>
      <p:sp>
        <p:nvSpPr>
          <p:cNvPr id="239" name="Google Shape;239;p25"/>
          <p:cNvSpPr/>
          <p:nvPr/>
        </p:nvSpPr>
        <p:spPr>
          <a:xfrm>
            <a:off x="0" y="1"/>
            <a:ext cx="9144300" cy="540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40" name="Google Shape;240;p25"/>
          <p:cNvPicPr preferRelativeResize="0"/>
          <p:nvPr/>
        </p:nvPicPr>
        <p:blipFill rotWithShape="1">
          <a:blip r:embed="rId2">
            <a:alphaModFix/>
          </a:blip>
          <a:srcRect t="1699" b="1709"/>
          <a:stretch/>
        </p:blipFill>
        <p:spPr>
          <a:xfrm>
            <a:off x="0" y="532525"/>
            <a:ext cx="9151202" cy="116709"/>
          </a:xfrm>
          <a:prstGeom prst="rect">
            <a:avLst/>
          </a:prstGeom>
          <a:noFill/>
          <a:ln>
            <a:noFill/>
          </a:ln>
        </p:spPr>
      </p:pic>
      <p:sp>
        <p:nvSpPr>
          <p:cNvPr id="241" name="Google Shape;241;p25"/>
          <p:cNvSpPr/>
          <p:nvPr/>
        </p:nvSpPr>
        <p:spPr>
          <a:xfrm>
            <a:off x="324000" y="114450"/>
            <a:ext cx="6671700" cy="3648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GB" sz="2000" b="1" i="0" u="none" strike="noStrike" cap="none">
                <a:solidFill>
                  <a:srgbClr val="282828"/>
                </a:solidFill>
                <a:latin typeface="Lexend"/>
                <a:ea typeface="Lexend"/>
                <a:cs typeface="Lexend"/>
                <a:sym typeface="Lexend"/>
              </a:rPr>
              <a:t>Keywords</a:t>
            </a:r>
            <a:endParaRPr sz="2000" b="0" i="0" u="none" strike="noStrike" cap="none">
              <a:solidFill>
                <a:srgbClr val="282828"/>
              </a:solidFill>
              <a:latin typeface="Calibri"/>
              <a:ea typeface="Calibri"/>
              <a:cs typeface="Calibri"/>
              <a:sym typeface="Calibri"/>
            </a:endParaRPr>
          </a:p>
        </p:txBody>
      </p:sp>
      <p:sp>
        <p:nvSpPr>
          <p:cNvPr id="242" name="Google Shape;242;p25"/>
          <p:cNvSpPr txBox="1">
            <a:spLocks noGrp="1"/>
          </p:cNvSpPr>
          <p:nvPr>
            <p:ph type="subTitle" idx="1"/>
          </p:nvPr>
        </p:nvSpPr>
        <p:spPr>
          <a:xfrm>
            <a:off x="324000" y="8100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243" name="Google Shape;243;p25"/>
          <p:cNvSpPr txBox="1">
            <a:spLocks noGrp="1"/>
          </p:cNvSpPr>
          <p:nvPr>
            <p:ph type="subTitle" idx="2"/>
          </p:nvPr>
        </p:nvSpPr>
        <p:spPr>
          <a:xfrm>
            <a:off x="2699325" y="8100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244" name="Google Shape;244;p25"/>
          <p:cNvSpPr txBox="1">
            <a:spLocks noGrp="1"/>
          </p:cNvSpPr>
          <p:nvPr>
            <p:ph type="subTitle" idx="3"/>
          </p:nvPr>
        </p:nvSpPr>
        <p:spPr>
          <a:xfrm>
            <a:off x="324000" y="18006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245" name="Google Shape;245;p25"/>
          <p:cNvSpPr txBox="1">
            <a:spLocks noGrp="1"/>
          </p:cNvSpPr>
          <p:nvPr>
            <p:ph type="subTitle" idx="4"/>
          </p:nvPr>
        </p:nvSpPr>
        <p:spPr>
          <a:xfrm>
            <a:off x="2699325" y="18006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246" name="Google Shape;246;p25"/>
          <p:cNvSpPr txBox="1">
            <a:spLocks noGrp="1"/>
          </p:cNvSpPr>
          <p:nvPr>
            <p:ph type="subTitle" idx="5"/>
          </p:nvPr>
        </p:nvSpPr>
        <p:spPr>
          <a:xfrm>
            <a:off x="324000" y="27912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247" name="Google Shape;247;p25"/>
          <p:cNvSpPr txBox="1">
            <a:spLocks noGrp="1"/>
          </p:cNvSpPr>
          <p:nvPr>
            <p:ph type="subTitle" idx="6"/>
          </p:nvPr>
        </p:nvSpPr>
        <p:spPr>
          <a:xfrm>
            <a:off x="2699325" y="27912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248" name="Google Shape;248;p25"/>
          <p:cNvSpPr txBox="1">
            <a:spLocks noGrp="1"/>
          </p:cNvSpPr>
          <p:nvPr>
            <p:ph type="subTitle" idx="7"/>
          </p:nvPr>
        </p:nvSpPr>
        <p:spPr>
          <a:xfrm>
            <a:off x="324000" y="37818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249" name="Google Shape;249;p25"/>
          <p:cNvSpPr txBox="1">
            <a:spLocks noGrp="1"/>
          </p:cNvSpPr>
          <p:nvPr>
            <p:ph type="subTitle" idx="8"/>
          </p:nvPr>
        </p:nvSpPr>
        <p:spPr>
          <a:xfrm>
            <a:off x="2699325" y="37818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9.0 Keywords (5)">
  <p:cSld name="CUSTOM_3_1_1_1">
    <p:spTree>
      <p:nvGrpSpPr>
        <p:cNvPr id="1" name="Shape 250"/>
        <p:cNvGrpSpPr/>
        <p:nvPr/>
      </p:nvGrpSpPr>
      <p:grpSpPr>
        <a:xfrm>
          <a:off x="0" y="0"/>
          <a:ext cx="0" cy="0"/>
          <a:chOff x="0" y="0"/>
          <a:chExt cx="0" cy="0"/>
        </a:xfrm>
      </p:grpSpPr>
      <p:sp>
        <p:nvSpPr>
          <p:cNvPr id="251" name="Google Shape;251;p26"/>
          <p:cNvSpPr/>
          <p:nvPr/>
        </p:nvSpPr>
        <p:spPr>
          <a:xfrm>
            <a:off x="0" y="1"/>
            <a:ext cx="9144300" cy="540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52" name="Google Shape;252;p26"/>
          <p:cNvPicPr preferRelativeResize="0"/>
          <p:nvPr/>
        </p:nvPicPr>
        <p:blipFill rotWithShape="1">
          <a:blip r:embed="rId2">
            <a:alphaModFix/>
          </a:blip>
          <a:srcRect t="1699" b="1709"/>
          <a:stretch/>
        </p:blipFill>
        <p:spPr>
          <a:xfrm>
            <a:off x="0" y="532525"/>
            <a:ext cx="9151202" cy="116709"/>
          </a:xfrm>
          <a:prstGeom prst="rect">
            <a:avLst/>
          </a:prstGeom>
          <a:noFill/>
          <a:ln>
            <a:noFill/>
          </a:ln>
        </p:spPr>
      </p:pic>
      <p:sp>
        <p:nvSpPr>
          <p:cNvPr id="253" name="Google Shape;253;p26"/>
          <p:cNvSpPr/>
          <p:nvPr/>
        </p:nvSpPr>
        <p:spPr>
          <a:xfrm>
            <a:off x="324000" y="114450"/>
            <a:ext cx="6671700" cy="3648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GB" sz="2000" b="1" i="0" u="none" strike="noStrike" cap="none">
                <a:solidFill>
                  <a:srgbClr val="282828"/>
                </a:solidFill>
                <a:latin typeface="Lexend"/>
                <a:ea typeface="Lexend"/>
                <a:cs typeface="Lexend"/>
                <a:sym typeface="Lexend"/>
              </a:rPr>
              <a:t>Keywords</a:t>
            </a:r>
            <a:endParaRPr sz="2000" b="0" i="0" u="none" strike="noStrike" cap="none">
              <a:solidFill>
                <a:srgbClr val="282828"/>
              </a:solidFill>
              <a:latin typeface="Calibri"/>
              <a:ea typeface="Calibri"/>
              <a:cs typeface="Calibri"/>
              <a:sym typeface="Calibri"/>
            </a:endParaRPr>
          </a:p>
        </p:txBody>
      </p:sp>
      <p:sp>
        <p:nvSpPr>
          <p:cNvPr id="254" name="Google Shape;254;p26"/>
          <p:cNvSpPr txBox="1">
            <a:spLocks noGrp="1"/>
          </p:cNvSpPr>
          <p:nvPr>
            <p:ph type="subTitle" idx="1"/>
          </p:nvPr>
        </p:nvSpPr>
        <p:spPr>
          <a:xfrm>
            <a:off x="324000" y="8100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255" name="Google Shape;255;p26"/>
          <p:cNvSpPr txBox="1">
            <a:spLocks noGrp="1"/>
          </p:cNvSpPr>
          <p:nvPr>
            <p:ph type="subTitle" idx="2"/>
          </p:nvPr>
        </p:nvSpPr>
        <p:spPr>
          <a:xfrm>
            <a:off x="2699325" y="8100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256" name="Google Shape;256;p26"/>
          <p:cNvSpPr txBox="1">
            <a:spLocks noGrp="1"/>
          </p:cNvSpPr>
          <p:nvPr>
            <p:ph type="subTitle" idx="3"/>
          </p:nvPr>
        </p:nvSpPr>
        <p:spPr>
          <a:xfrm>
            <a:off x="324000" y="24864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257" name="Google Shape;257;p26"/>
          <p:cNvSpPr txBox="1">
            <a:spLocks noGrp="1"/>
          </p:cNvSpPr>
          <p:nvPr>
            <p:ph type="subTitle" idx="4"/>
          </p:nvPr>
        </p:nvSpPr>
        <p:spPr>
          <a:xfrm>
            <a:off x="2699325" y="24864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258" name="Google Shape;258;p26"/>
          <p:cNvSpPr txBox="1">
            <a:spLocks noGrp="1"/>
          </p:cNvSpPr>
          <p:nvPr>
            <p:ph type="subTitle" idx="5"/>
          </p:nvPr>
        </p:nvSpPr>
        <p:spPr>
          <a:xfrm>
            <a:off x="324000" y="41628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259" name="Google Shape;259;p26"/>
          <p:cNvSpPr txBox="1">
            <a:spLocks noGrp="1"/>
          </p:cNvSpPr>
          <p:nvPr>
            <p:ph type="subTitle" idx="6"/>
          </p:nvPr>
        </p:nvSpPr>
        <p:spPr>
          <a:xfrm>
            <a:off x="2699325" y="41628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260" name="Google Shape;260;p26"/>
          <p:cNvSpPr txBox="1">
            <a:spLocks noGrp="1"/>
          </p:cNvSpPr>
          <p:nvPr>
            <p:ph type="subTitle" idx="7"/>
          </p:nvPr>
        </p:nvSpPr>
        <p:spPr>
          <a:xfrm>
            <a:off x="324000" y="16482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261" name="Google Shape;261;p26"/>
          <p:cNvSpPr txBox="1">
            <a:spLocks noGrp="1"/>
          </p:cNvSpPr>
          <p:nvPr>
            <p:ph type="subTitle" idx="8"/>
          </p:nvPr>
        </p:nvSpPr>
        <p:spPr>
          <a:xfrm>
            <a:off x="2699325" y="16482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262" name="Google Shape;262;p26"/>
          <p:cNvSpPr txBox="1">
            <a:spLocks noGrp="1"/>
          </p:cNvSpPr>
          <p:nvPr>
            <p:ph type="subTitle" idx="9"/>
          </p:nvPr>
        </p:nvSpPr>
        <p:spPr>
          <a:xfrm>
            <a:off x="324000" y="33246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263" name="Google Shape;263;p26"/>
          <p:cNvSpPr txBox="1">
            <a:spLocks noGrp="1"/>
          </p:cNvSpPr>
          <p:nvPr>
            <p:ph type="subTitle" idx="13"/>
          </p:nvPr>
        </p:nvSpPr>
        <p:spPr>
          <a:xfrm>
            <a:off x="2699325" y="33246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9.3 Lesson outline (2)">
  <p:cSld name="CUSTOM_3">
    <p:spTree>
      <p:nvGrpSpPr>
        <p:cNvPr id="1" name="Shape 272"/>
        <p:cNvGrpSpPr/>
        <p:nvPr/>
      </p:nvGrpSpPr>
      <p:grpSpPr>
        <a:xfrm>
          <a:off x="0" y="0"/>
          <a:ext cx="0" cy="0"/>
          <a:chOff x="0" y="0"/>
          <a:chExt cx="0" cy="0"/>
        </a:xfrm>
      </p:grpSpPr>
      <p:sp>
        <p:nvSpPr>
          <p:cNvPr id="273" name="Google Shape;273;p28"/>
          <p:cNvSpPr/>
          <p:nvPr/>
        </p:nvSpPr>
        <p:spPr>
          <a:xfrm>
            <a:off x="0" y="0"/>
            <a:ext cx="9144300" cy="4857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74" name="Google Shape;274;p28"/>
          <p:cNvPicPr preferRelativeResize="0"/>
          <p:nvPr/>
        </p:nvPicPr>
        <p:blipFill rotWithShape="1">
          <a:blip r:embed="rId2">
            <a:alphaModFix/>
          </a:blip>
          <a:srcRect t="3678" b="3669"/>
          <a:stretch/>
        </p:blipFill>
        <p:spPr>
          <a:xfrm>
            <a:off x="863550" y="2926472"/>
            <a:ext cx="7439126" cy="572078"/>
          </a:xfrm>
          <a:prstGeom prst="rect">
            <a:avLst/>
          </a:prstGeom>
          <a:noFill/>
          <a:ln>
            <a:noFill/>
          </a:ln>
        </p:spPr>
      </p:pic>
      <p:pic>
        <p:nvPicPr>
          <p:cNvPr id="275" name="Google Shape;275;p28"/>
          <p:cNvPicPr preferRelativeResize="0"/>
          <p:nvPr/>
        </p:nvPicPr>
        <p:blipFill rotWithShape="1">
          <a:blip r:embed="rId3">
            <a:alphaModFix/>
          </a:blip>
          <a:srcRect t="3678" b="3669"/>
          <a:stretch/>
        </p:blipFill>
        <p:spPr>
          <a:xfrm>
            <a:off x="863550" y="1989425"/>
            <a:ext cx="7439126" cy="572078"/>
          </a:xfrm>
          <a:prstGeom prst="rect">
            <a:avLst/>
          </a:prstGeom>
          <a:noFill/>
          <a:ln>
            <a:noFill/>
          </a:ln>
        </p:spPr>
      </p:pic>
      <p:pic>
        <p:nvPicPr>
          <p:cNvPr id="276" name="Google Shape;276;p28"/>
          <p:cNvPicPr preferRelativeResize="0"/>
          <p:nvPr/>
        </p:nvPicPr>
        <p:blipFill rotWithShape="1">
          <a:blip r:embed="rId4">
            <a:alphaModFix/>
          </a:blip>
          <a:srcRect l="74623"/>
          <a:stretch/>
        </p:blipFill>
        <p:spPr>
          <a:xfrm>
            <a:off x="863550" y="1954586"/>
            <a:ext cx="145900" cy="645874"/>
          </a:xfrm>
          <a:prstGeom prst="rect">
            <a:avLst/>
          </a:prstGeom>
          <a:noFill/>
          <a:ln>
            <a:noFill/>
          </a:ln>
        </p:spPr>
      </p:pic>
      <p:cxnSp>
        <p:nvCxnSpPr>
          <p:cNvPr id="277" name="Google Shape;277;p28"/>
          <p:cNvCxnSpPr>
            <a:endCxn id="278" idx="2"/>
          </p:cNvCxnSpPr>
          <p:nvPr/>
        </p:nvCxnSpPr>
        <p:spPr>
          <a:xfrm flipH="1">
            <a:off x="645063" y="2017282"/>
            <a:ext cx="2700" cy="1480500"/>
          </a:xfrm>
          <a:prstGeom prst="straightConnector1">
            <a:avLst/>
          </a:prstGeom>
          <a:noFill/>
          <a:ln w="38100" cap="flat" cmpd="sng">
            <a:solidFill>
              <a:srgbClr val="282828"/>
            </a:solidFill>
            <a:prstDash val="solid"/>
            <a:round/>
            <a:headEnd type="none" w="med" len="med"/>
            <a:tailEnd type="none" w="med" len="med"/>
          </a:ln>
        </p:spPr>
      </p:cxnSp>
      <p:pic>
        <p:nvPicPr>
          <p:cNvPr id="279" name="Google Shape;279;p28"/>
          <p:cNvPicPr preferRelativeResize="0"/>
          <p:nvPr/>
        </p:nvPicPr>
        <p:blipFill>
          <a:blip r:embed="rId5">
            <a:alphaModFix/>
          </a:blip>
          <a:stretch>
            <a:fillRect/>
          </a:stretch>
        </p:blipFill>
        <p:spPr>
          <a:xfrm>
            <a:off x="363482" y="1993619"/>
            <a:ext cx="563185" cy="572092"/>
          </a:xfrm>
          <a:prstGeom prst="rect">
            <a:avLst/>
          </a:prstGeom>
          <a:noFill/>
          <a:ln>
            <a:noFill/>
          </a:ln>
        </p:spPr>
      </p:pic>
      <p:sp>
        <p:nvSpPr>
          <p:cNvPr id="280" name="Google Shape;280;p28"/>
          <p:cNvSpPr txBox="1">
            <a:spLocks noGrp="1"/>
          </p:cNvSpPr>
          <p:nvPr>
            <p:ph type="title"/>
          </p:nvPr>
        </p:nvSpPr>
        <p:spPr>
          <a:xfrm>
            <a:off x="1225225" y="2090813"/>
            <a:ext cx="6852300" cy="3693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281" name="Google Shape;281;p28"/>
          <p:cNvSpPr txBox="1">
            <a:spLocks noGrp="1"/>
          </p:cNvSpPr>
          <p:nvPr>
            <p:ph type="title" idx="2"/>
          </p:nvPr>
        </p:nvSpPr>
        <p:spPr>
          <a:xfrm>
            <a:off x="1225225" y="3027088"/>
            <a:ext cx="6852300" cy="3693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pic>
        <p:nvPicPr>
          <p:cNvPr id="278" name="Google Shape;278;p28"/>
          <p:cNvPicPr preferRelativeResize="0"/>
          <p:nvPr/>
        </p:nvPicPr>
        <p:blipFill>
          <a:blip r:embed="rId6">
            <a:alphaModFix/>
          </a:blip>
          <a:stretch>
            <a:fillRect/>
          </a:stretch>
        </p:blipFill>
        <p:spPr>
          <a:xfrm>
            <a:off x="363340" y="2925705"/>
            <a:ext cx="563446" cy="572077"/>
          </a:xfrm>
          <a:prstGeom prst="rect">
            <a:avLst/>
          </a:prstGeom>
          <a:noFill/>
          <a:ln>
            <a:noFill/>
          </a:ln>
        </p:spPr>
      </p:pic>
      <p:pic>
        <p:nvPicPr>
          <p:cNvPr id="282" name="Google Shape;282;p28"/>
          <p:cNvPicPr preferRelativeResize="0"/>
          <p:nvPr/>
        </p:nvPicPr>
        <p:blipFill rotWithShape="1">
          <a:blip r:embed="rId7">
            <a:alphaModFix/>
          </a:blip>
          <a:srcRect t="1699" b="1709"/>
          <a:stretch/>
        </p:blipFill>
        <p:spPr>
          <a:xfrm>
            <a:off x="-12" y="481650"/>
            <a:ext cx="9151202" cy="116709"/>
          </a:xfrm>
          <a:prstGeom prst="rect">
            <a:avLst/>
          </a:prstGeom>
          <a:noFill/>
          <a:ln>
            <a:noFill/>
          </a:ln>
        </p:spPr>
      </p:pic>
      <p:sp>
        <p:nvSpPr>
          <p:cNvPr id="283" name="Google Shape;283;p28"/>
          <p:cNvSpPr txBox="1"/>
          <p:nvPr/>
        </p:nvSpPr>
        <p:spPr>
          <a:xfrm>
            <a:off x="324000" y="112500"/>
            <a:ext cx="2304900" cy="3078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000" b="1">
                <a:solidFill>
                  <a:schemeClr val="dk1"/>
                </a:solidFill>
                <a:latin typeface="Lexend"/>
                <a:ea typeface="Lexend"/>
                <a:cs typeface="Lexend"/>
                <a:sym typeface="Lexend"/>
              </a:rPr>
              <a:t>Lesson outline</a:t>
            </a:r>
            <a:endParaRPr sz="2000" b="1">
              <a:solidFill>
                <a:schemeClr val="dk1"/>
              </a:solidFill>
              <a:latin typeface="Lexend"/>
              <a:ea typeface="Lexend"/>
              <a:cs typeface="Lexend"/>
              <a:sym typeface="Lexend"/>
            </a:endParaRPr>
          </a:p>
        </p:txBody>
      </p:sp>
      <p:sp>
        <p:nvSpPr>
          <p:cNvPr id="284" name="Google Shape;284;p28"/>
          <p:cNvSpPr txBox="1">
            <a:spLocks noGrp="1"/>
          </p:cNvSpPr>
          <p:nvPr>
            <p:ph type="title" idx="3"/>
          </p:nvPr>
        </p:nvSpPr>
        <p:spPr>
          <a:xfrm>
            <a:off x="324000" y="657600"/>
            <a:ext cx="5741400" cy="615600"/>
          </a:xfrm>
          <a:prstGeom prst="rect">
            <a:avLst/>
          </a:prstGeom>
        </p:spPr>
        <p:txBody>
          <a:bodyPr spcFirstLastPara="1" wrap="square" lIns="0" tIns="0" rIns="0" bIns="0" anchor="t" anchorCtr="0">
            <a:noAutofit/>
          </a:bodyPr>
          <a:lstStyle>
            <a:lvl1pPr lvl="0" rtl="0">
              <a:spcBef>
                <a:spcPts val="0"/>
              </a:spcBef>
              <a:spcAft>
                <a:spcPts val="0"/>
              </a:spcAft>
              <a:buSzPts val="1800"/>
              <a:buFont typeface="Lexend"/>
              <a:buNone/>
              <a:defRPr sz="1800" b="0">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9.3 Lesson outline (3)">
  <p:cSld name="CUSTOM_3_2">
    <p:spTree>
      <p:nvGrpSpPr>
        <p:cNvPr id="1" name="Shape 285"/>
        <p:cNvGrpSpPr/>
        <p:nvPr/>
      </p:nvGrpSpPr>
      <p:grpSpPr>
        <a:xfrm>
          <a:off x="0" y="0"/>
          <a:ext cx="0" cy="0"/>
          <a:chOff x="0" y="0"/>
          <a:chExt cx="0" cy="0"/>
        </a:xfrm>
      </p:grpSpPr>
      <p:pic>
        <p:nvPicPr>
          <p:cNvPr id="286" name="Google Shape;286;p29"/>
          <p:cNvPicPr preferRelativeResize="0"/>
          <p:nvPr/>
        </p:nvPicPr>
        <p:blipFill rotWithShape="1">
          <a:blip r:embed="rId2">
            <a:alphaModFix/>
          </a:blip>
          <a:srcRect t="4429" b="4438"/>
          <a:stretch/>
        </p:blipFill>
        <p:spPr>
          <a:xfrm>
            <a:off x="863550" y="3642223"/>
            <a:ext cx="7439125" cy="563227"/>
          </a:xfrm>
          <a:prstGeom prst="rect">
            <a:avLst/>
          </a:prstGeom>
          <a:noFill/>
          <a:ln>
            <a:noFill/>
          </a:ln>
        </p:spPr>
      </p:pic>
      <p:pic>
        <p:nvPicPr>
          <p:cNvPr id="287" name="Google Shape;287;p29"/>
          <p:cNvPicPr preferRelativeResize="0"/>
          <p:nvPr/>
        </p:nvPicPr>
        <p:blipFill rotWithShape="1">
          <a:blip r:embed="rId3">
            <a:alphaModFix/>
          </a:blip>
          <a:srcRect l="74623"/>
          <a:stretch/>
        </p:blipFill>
        <p:spPr>
          <a:xfrm>
            <a:off x="863550" y="3600900"/>
            <a:ext cx="145900" cy="645874"/>
          </a:xfrm>
          <a:prstGeom prst="rect">
            <a:avLst/>
          </a:prstGeom>
          <a:noFill/>
          <a:ln>
            <a:noFill/>
          </a:ln>
        </p:spPr>
      </p:pic>
      <p:pic>
        <p:nvPicPr>
          <p:cNvPr id="288" name="Google Shape;288;p29"/>
          <p:cNvPicPr preferRelativeResize="0"/>
          <p:nvPr/>
        </p:nvPicPr>
        <p:blipFill rotWithShape="1">
          <a:blip r:embed="rId4">
            <a:alphaModFix/>
          </a:blip>
          <a:srcRect t="3678" b="3669"/>
          <a:stretch/>
        </p:blipFill>
        <p:spPr>
          <a:xfrm>
            <a:off x="863550" y="2704186"/>
            <a:ext cx="7439126" cy="572074"/>
          </a:xfrm>
          <a:prstGeom prst="rect">
            <a:avLst/>
          </a:prstGeom>
          <a:noFill/>
          <a:ln>
            <a:noFill/>
          </a:ln>
        </p:spPr>
      </p:pic>
      <p:pic>
        <p:nvPicPr>
          <p:cNvPr id="289" name="Google Shape;289;p29"/>
          <p:cNvPicPr preferRelativeResize="0"/>
          <p:nvPr/>
        </p:nvPicPr>
        <p:blipFill rotWithShape="1">
          <a:blip r:embed="rId3">
            <a:alphaModFix/>
          </a:blip>
          <a:srcRect l="74623"/>
          <a:stretch/>
        </p:blipFill>
        <p:spPr>
          <a:xfrm>
            <a:off x="863550" y="2677988"/>
            <a:ext cx="145900" cy="645874"/>
          </a:xfrm>
          <a:prstGeom prst="rect">
            <a:avLst/>
          </a:prstGeom>
          <a:noFill/>
          <a:ln>
            <a:noFill/>
          </a:ln>
        </p:spPr>
      </p:pic>
      <p:pic>
        <p:nvPicPr>
          <p:cNvPr id="290" name="Google Shape;290;p29"/>
          <p:cNvPicPr preferRelativeResize="0"/>
          <p:nvPr/>
        </p:nvPicPr>
        <p:blipFill rotWithShape="1">
          <a:blip r:embed="rId5">
            <a:alphaModFix/>
          </a:blip>
          <a:srcRect t="3678" b="3669"/>
          <a:stretch/>
        </p:blipFill>
        <p:spPr>
          <a:xfrm>
            <a:off x="863550" y="1678325"/>
            <a:ext cx="7439126" cy="572074"/>
          </a:xfrm>
          <a:prstGeom prst="rect">
            <a:avLst/>
          </a:prstGeom>
          <a:noFill/>
          <a:ln>
            <a:noFill/>
          </a:ln>
        </p:spPr>
      </p:pic>
      <p:pic>
        <p:nvPicPr>
          <p:cNvPr id="291" name="Google Shape;291;p29"/>
          <p:cNvPicPr preferRelativeResize="0"/>
          <p:nvPr/>
        </p:nvPicPr>
        <p:blipFill rotWithShape="1">
          <a:blip r:embed="rId3">
            <a:alphaModFix/>
          </a:blip>
          <a:srcRect l="74623"/>
          <a:stretch/>
        </p:blipFill>
        <p:spPr>
          <a:xfrm>
            <a:off x="863550" y="1643475"/>
            <a:ext cx="145900" cy="645874"/>
          </a:xfrm>
          <a:prstGeom prst="rect">
            <a:avLst/>
          </a:prstGeom>
          <a:noFill/>
          <a:ln>
            <a:noFill/>
          </a:ln>
        </p:spPr>
      </p:pic>
      <p:cxnSp>
        <p:nvCxnSpPr>
          <p:cNvPr id="292" name="Google Shape;292;p29"/>
          <p:cNvCxnSpPr>
            <a:endCxn id="293" idx="2"/>
          </p:cNvCxnSpPr>
          <p:nvPr/>
        </p:nvCxnSpPr>
        <p:spPr>
          <a:xfrm>
            <a:off x="647802" y="1841898"/>
            <a:ext cx="0" cy="2366400"/>
          </a:xfrm>
          <a:prstGeom prst="straightConnector1">
            <a:avLst/>
          </a:prstGeom>
          <a:noFill/>
          <a:ln w="38100" cap="flat" cmpd="sng">
            <a:solidFill>
              <a:srgbClr val="282828"/>
            </a:solidFill>
            <a:prstDash val="solid"/>
            <a:round/>
            <a:headEnd type="none" w="med" len="med"/>
            <a:tailEnd type="none" w="med" len="med"/>
          </a:ln>
        </p:spPr>
      </p:cxnSp>
      <p:pic>
        <p:nvPicPr>
          <p:cNvPr id="293" name="Google Shape;293;p29"/>
          <p:cNvPicPr preferRelativeResize="0"/>
          <p:nvPr/>
        </p:nvPicPr>
        <p:blipFill>
          <a:blip r:embed="rId6">
            <a:alphaModFix/>
          </a:blip>
          <a:stretch>
            <a:fillRect/>
          </a:stretch>
        </p:blipFill>
        <p:spPr>
          <a:xfrm>
            <a:off x="366079" y="3636220"/>
            <a:ext cx="563446" cy="572077"/>
          </a:xfrm>
          <a:prstGeom prst="rect">
            <a:avLst/>
          </a:prstGeom>
          <a:noFill/>
          <a:ln>
            <a:noFill/>
          </a:ln>
        </p:spPr>
      </p:pic>
      <p:pic>
        <p:nvPicPr>
          <p:cNvPr id="294" name="Google Shape;294;p29"/>
          <p:cNvPicPr preferRelativeResize="0"/>
          <p:nvPr/>
        </p:nvPicPr>
        <p:blipFill>
          <a:blip r:embed="rId7">
            <a:alphaModFix/>
          </a:blip>
          <a:stretch>
            <a:fillRect/>
          </a:stretch>
        </p:blipFill>
        <p:spPr>
          <a:xfrm>
            <a:off x="363482" y="1682508"/>
            <a:ext cx="563185" cy="572092"/>
          </a:xfrm>
          <a:prstGeom prst="rect">
            <a:avLst/>
          </a:prstGeom>
          <a:noFill/>
          <a:ln>
            <a:noFill/>
          </a:ln>
        </p:spPr>
      </p:pic>
      <p:sp>
        <p:nvSpPr>
          <p:cNvPr id="295" name="Google Shape;295;p29"/>
          <p:cNvSpPr txBox="1">
            <a:spLocks noGrp="1"/>
          </p:cNvSpPr>
          <p:nvPr>
            <p:ph type="title"/>
          </p:nvPr>
        </p:nvSpPr>
        <p:spPr>
          <a:xfrm>
            <a:off x="1225200" y="1779713"/>
            <a:ext cx="6850800" cy="3693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296" name="Google Shape;296;p29"/>
          <p:cNvSpPr txBox="1">
            <a:spLocks noGrp="1"/>
          </p:cNvSpPr>
          <p:nvPr>
            <p:ph type="title" idx="2"/>
          </p:nvPr>
        </p:nvSpPr>
        <p:spPr>
          <a:xfrm>
            <a:off x="1225200" y="2804800"/>
            <a:ext cx="6850800" cy="3693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297" name="Google Shape;297;p29"/>
          <p:cNvSpPr txBox="1">
            <a:spLocks noGrp="1"/>
          </p:cNvSpPr>
          <p:nvPr>
            <p:ph type="title" idx="3"/>
          </p:nvPr>
        </p:nvSpPr>
        <p:spPr>
          <a:xfrm>
            <a:off x="1225200" y="3739189"/>
            <a:ext cx="6850800" cy="3693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pic>
        <p:nvPicPr>
          <p:cNvPr id="298" name="Google Shape;298;p29"/>
          <p:cNvPicPr preferRelativeResize="0"/>
          <p:nvPr/>
        </p:nvPicPr>
        <p:blipFill>
          <a:blip r:embed="rId8">
            <a:alphaModFix/>
          </a:blip>
          <a:stretch>
            <a:fillRect/>
          </a:stretch>
        </p:blipFill>
        <p:spPr>
          <a:xfrm>
            <a:off x="363340" y="2703416"/>
            <a:ext cx="563446" cy="572077"/>
          </a:xfrm>
          <a:prstGeom prst="rect">
            <a:avLst/>
          </a:prstGeom>
          <a:noFill/>
          <a:ln>
            <a:noFill/>
          </a:ln>
        </p:spPr>
      </p:pic>
      <p:sp>
        <p:nvSpPr>
          <p:cNvPr id="299" name="Google Shape;299;p29"/>
          <p:cNvSpPr/>
          <p:nvPr/>
        </p:nvSpPr>
        <p:spPr>
          <a:xfrm>
            <a:off x="0" y="0"/>
            <a:ext cx="9144300" cy="4857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00" name="Google Shape;300;p29"/>
          <p:cNvPicPr preferRelativeResize="0"/>
          <p:nvPr/>
        </p:nvPicPr>
        <p:blipFill rotWithShape="1">
          <a:blip r:embed="rId9">
            <a:alphaModFix/>
          </a:blip>
          <a:srcRect t="1699" b="1709"/>
          <a:stretch/>
        </p:blipFill>
        <p:spPr>
          <a:xfrm>
            <a:off x="-12" y="481650"/>
            <a:ext cx="9151202" cy="116709"/>
          </a:xfrm>
          <a:prstGeom prst="rect">
            <a:avLst/>
          </a:prstGeom>
          <a:noFill/>
          <a:ln>
            <a:noFill/>
          </a:ln>
        </p:spPr>
      </p:pic>
      <p:sp>
        <p:nvSpPr>
          <p:cNvPr id="301" name="Google Shape;301;p29"/>
          <p:cNvSpPr txBox="1"/>
          <p:nvPr/>
        </p:nvSpPr>
        <p:spPr>
          <a:xfrm>
            <a:off x="324000" y="112500"/>
            <a:ext cx="2304900" cy="3078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000" b="1">
                <a:solidFill>
                  <a:schemeClr val="dk1"/>
                </a:solidFill>
                <a:latin typeface="Lexend"/>
                <a:ea typeface="Lexend"/>
                <a:cs typeface="Lexend"/>
                <a:sym typeface="Lexend"/>
              </a:rPr>
              <a:t>Lesson outline</a:t>
            </a:r>
            <a:endParaRPr sz="2000" b="1">
              <a:solidFill>
                <a:schemeClr val="dk1"/>
              </a:solidFill>
              <a:latin typeface="Lexend"/>
              <a:ea typeface="Lexend"/>
              <a:cs typeface="Lexend"/>
              <a:sym typeface="Lexend"/>
            </a:endParaRPr>
          </a:p>
        </p:txBody>
      </p:sp>
      <p:sp>
        <p:nvSpPr>
          <p:cNvPr id="302" name="Google Shape;302;p29"/>
          <p:cNvSpPr txBox="1">
            <a:spLocks noGrp="1"/>
          </p:cNvSpPr>
          <p:nvPr>
            <p:ph type="title" idx="4"/>
          </p:nvPr>
        </p:nvSpPr>
        <p:spPr>
          <a:xfrm>
            <a:off x="324000" y="657600"/>
            <a:ext cx="5741400" cy="615600"/>
          </a:xfrm>
          <a:prstGeom prst="rect">
            <a:avLst/>
          </a:prstGeom>
        </p:spPr>
        <p:txBody>
          <a:bodyPr spcFirstLastPara="1" wrap="square" lIns="0" tIns="0" rIns="0" bIns="0" anchor="t" anchorCtr="0">
            <a:noAutofit/>
          </a:bodyPr>
          <a:lstStyle>
            <a:lvl1pPr lvl="0" rtl="0">
              <a:spcBef>
                <a:spcPts val="0"/>
              </a:spcBef>
              <a:spcAft>
                <a:spcPts val="0"/>
              </a:spcAft>
              <a:buSzPts val="1800"/>
              <a:buFont typeface="Lexend"/>
              <a:buNone/>
              <a:defRPr sz="1800" b="0">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9.3 Lesson outline (4)">
  <p:cSld name="CUSTOM_4">
    <p:spTree>
      <p:nvGrpSpPr>
        <p:cNvPr id="1" name="Shape 303"/>
        <p:cNvGrpSpPr/>
        <p:nvPr/>
      </p:nvGrpSpPr>
      <p:grpSpPr>
        <a:xfrm>
          <a:off x="0" y="0"/>
          <a:ext cx="0" cy="0"/>
          <a:chOff x="0" y="0"/>
          <a:chExt cx="0" cy="0"/>
        </a:xfrm>
      </p:grpSpPr>
      <p:pic>
        <p:nvPicPr>
          <p:cNvPr id="304" name="Google Shape;304;p30"/>
          <p:cNvPicPr preferRelativeResize="0"/>
          <p:nvPr/>
        </p:nvPicPr>
        <p:blipFill rotWithShape="1">
          <a:blip r:embed="rId2">
            <a:alphaModFix/>
          </a:blip>
          <a:srcRect t="4429" b="4438"/>
          <a:stretch/>
        </p:blipFill>
        <p:spPr>
          <a:xfrm>
            <a:off x="863550" y="3146932"/>
            <a:ext cx="7439125" cy="563230"/>
          </a:xfrm>
          <a:prstGeom prst="rect">
            <a:avLst/>
          </a:prstGeom>
          <a:noFill/>
          <a:ln>
            <a:noFill/>
          </a:ln>
        </p:spPr>
      </p:pic>
      <p:pic>
        <p:nvPicPr>
          <p:cNvPr id="305" name="Google Shape;305;p30"/>
          <p:cNvPicPr preferRelativeResize="0"/>
          <p:nvPr/>
        </p:nvPicPr>
        <p:blipFill rotWithShape="1">
          <a:blip r:embed="rId3">
            <a:alphaModFix/>
          </a:blip>
          <a:srcRect l="74623"/>
          <a:stretch/>
        </p:blipFill>
        <p:spPr>
          <a:xfrm>
            <a:off x="863550" y="3105610"/>
            <a:ext cx="145900" cy="645874"/>
          </a:xfrm>
          <a:prstGeom prst="rect">
            <a:avLst/>
          </a:prstGeom>
          <a:noFill/>
          <a:ln>
            <a:noFill/>
          </a:ln>
        </p:spPr>
      </p:pic>
      <p:pic>
        <p:nvPicPr>
          <p:cNvPr id="306" name="Google Shape;306;p30"/>
          <p:cNvPicPr preferRelativeResize="0"/>
          <p:nvPr/>
        </p:nvPicPr>
        <p:blipFill rotWithShape="1">
          <a:blip r:embed="rId4">
            <a:alphaModFix/>
          </a:blip>
          <a:srcRect t="4387" b="4396"/>
          <a:stretch/>
        </p:blipFill>
        <p:spPr>
          <a:xfrm>
            <a:off x="863550" y="3971358"/>
            <a:ext cx="7439126" cy="563217"/>
          </a:xfrm>
          <a:prstGeom prst="rect">
            <a:avLst/>
          </a:prstGeom>
          <a:noFill/>
          <a:ln>
            <a:noFill/>
          </a:ln>
        </p:spPr>
      </p:pic>
      <p:pic>
        <p:nvPicPr>
          <p:cNvPr id="307" name="Google Shape;307;p30"/>
          <p:cNvPicPr preferRelativeResize="0"/>
          <p:nvPr/>
        </p:nvPicPr>
        <p:blipFill rotWithShape="1">
          <a:blip r:embed="rId3">
            <a:alphaModFix/>
          </a:blip>
          <a:srcRect l="74623"/>
          <a:stretch/>
        </p:blipFill>
        <p:spPr>
          <a:xfrm>
            <a:off x="863550" y="3939648"/>
            <a:ext cx="145900" cy="645874"/>
          </a:xfrm>
          <a:prstGeom prst="rect">
            <a:avLst/>
          </a:prstGeom>
          <a:noFill/>
          <a:ln>
            <a:noFill/>
          </a:ln>
        </p:spPr>
      </p:pic>
      <p:pic>
        <p:nvPicPr>
          <p:cNvPr id="308" name="Google Shape;308;p30"/>
          <p:cNvPicPr preferRelativeResize="0"/>
          <p:nvPr/>
        </p:nvPicPr>
        <p:blipFill rotWithShape="1">
          <a:blip r:embed="rId5">
            <a:alphaModFix/>
          </a:blip>
          <a:srcRect t="3678" b="3669"/>
          <a:stretch/>
        </p:blipFill>
        <p:spPr>
          <a:xfrm>
            <a:off x="863550" y="2292191"/>
            <a:ext cx="7439126" cy="572077"/>
          </a:xfrm>
          <a:prstGeom prst="rect">
            <a:avLst/>
          </a:prstGeom>
          <a:noFill/>
          <a:ln>
            <a:noFill/>
          </a:ln>
        </p:spPr>
      </p:pic>
      <p:pic>
        <p:nvPicPr>
          <p:cNvPr id="309" name="Google Shape;309;p30"/>
          <p:cNvPicPr preferRelativeResize="0"/>
          <p:nvPr/>
        </p:nvPicPr>
        <p:blipFill rotWithShape="1">
          <a:blip r:embed="rId3">
            <a:alphaModFix/>
          </a:blip>
          <a:srcRect l="74623"/>
          <a:stretch/>
        </p:blipFill>
        <p:spPr>
          <a:xfrm>
            <a:off x="863550" y="2265998"/>
            <a:ext cx="145900" cy="645874"/>
          </a:xfrm>
          <a:prstGeom prst="rect">
            <a:avLst/>
          </a:prstGeom>
          <a:noFill/>
          <a:ln>
            <a:noFill/>
          </a:ln>
        </p:spPr>
      </p:pic>
      <p:pic>
        <p:nvPicPr>
          <p:cNvPr id="310" name="Google Shape;310;p30"/>
          <p:cNvPicPr preferRelativeResize="0"/>
          <p:nvPr/>
        </p:nvPicPr>
        <p:blipFill rotWithShape="1">
          <a:blip r:embed="rId6">
            <a:alphaModFix/>
          </a:blip>
          <a:srcRect t="3678" b="3669"/>
          <a:stretch/>
        </p:blipFill>
        <p:spPr>
          <a:xfrm>
            <a:off x="863550" y="1457950"/>
            <a:ext cx="7439126" cy="572077"/>
          </a:xfrm>
          <a:prstGeom prst="rect">
            <a:avLst/>
          </a:prstGeom>
          <a:noFill/>
          <a:ln>
            <a:noFill/>
          </a:ln>
        </p:spPr>
      </p:pic>
      <p:pic>
        <p:nvPicPr>
          <p:cNvPr id="311" name="Google Shape;311;p30"/>
          <p:cNvPicPr preferRelativeResize="0"/>
          <p:nvPr/>
        </p:nvPicPr>
        <p:blipFill rotWithShape="1">
          <a:blip r:embed="rId3">
            <a:alphaModFix/>
          </a:blip>
          <a:srcRect l="74623"/>
          <a:stretch/>
        </p:blipFill>
        <p:spPr>
          <a:xfrm>
            <a:off x="863550" y="1423110"/>
            <a:ext cx="145900" cy="645874"/>
          </a:xfrm>
          <a:prstGeom prst="rect">
            <a:avLst/>
          </a:prstGeom>
          <a:noFill/>
          <a:ln>
            <a:noFill/>
          </a:ln>
        </p:spPr>
      </p:pic>
      <p:cxnSp>
        <p:nvCxnSpPr>
          <p:cNvPr id="312" name="Google Shape;312;p30"/>
          <p:cNvCxnSpPr/>
          <p:nvPr/>
        </p:nvCxnSpPr>
        <p:spPr>
          <a:xfrm>
            <a:off x="647802" y="1725234"/>
            <a:ext cx="600" cy="2679900"/>
          </a:xfrm>
          <a:prstGeom prst="straightConnector1">
            <a:avLst/>
          </a:prstGeom>
          <a:noFill/>
          <a:ln w="38100" cap="flat" cmpd="sng">
            <a:solidFill>
              <a:srgbClr val="282828"/>
            </a:solidFill>
            <a:prstDash val="solid"/>
            <a:round/>
            <a:headEnd type="none" w="med" len="med"/>
            <a:tailEnd type="none" w="med" len="med"/>
          </a:ln>
        </p:spPr>
      </p:cxnSp>
      <p:pic>
        <p:nvPicPr>
          <p:cNvPr id="313" name="Google Shape;313;p30"/>
          <p:cNvPicPr preferRelativeResize="0"/>
          <p:nvPr/>
        </p:nvPicPr>
        <p:blipFill>
          <a:blip r:embed="rId7">
            <a:alphaModFix/>
          </a:blip>
          <a:stretch>
            <a:fillRect/>
          </a:stretch>
        </p:blipFill>
        <p:spPr>
          <a:xfrm>
            <a:off x="366079" y="3134650"/>
            <a:ext cx="563446" cy="572077"/>
          </a:xfrm>
          <a:prstGeom prst="rect">
            <a:avLst/>
          </a:prstGeom>
          <a:noFill/>
          <a:ln>
            <a:noFill/>
          </a:ln>
        </p:spPr>
      </p:pic>
      <p:pic>
        <p:nvPicPr>
          <p:cNvPr id="314" name="Google Shape;314;p30"/>
          <p:cNvPicPr preferRelativeResize="0"/>
          <p:nvPr/>
        </p:nvPicPr>
        <p:blipFill>
          <a:blip r:embed="rId8">
            <a:alphaModFix/>
          </a:blip>
          <a:stretch>
            <a:fillRect/>
          </a:stretch>
        </p:blipFill>
        <p:spPr>
          <a:xfrm>
            <a:off x="363357" y="1462166"/>
            <a:ext cx="563185" cy="572092"/>
          </a:xfrm>
          <a:prstGeom prst="rect">
            <a:avLst/>
          </a:prstGeom>
          <a:noFill/>
          <a:ln>
            <a:noFill/>
          </a:ln>
        </p:spPr>
      </p:pic>
      <p:pic>
        <p:nvPicPr>
          <p:cNvPr id="315" name="Google Shape;315;p30"/>
          <p:cNvPicPr preferRelativeResize="0"/>
          <p:nvPr/>
        </p:nvPicPr>
        <p:blipFill>
          <a:blip r:embed="rId9">
            <a:alphaModFix/>
          </a:blip>
          <a:stretch>
            <a:fillRect/>
          </a:stretch>
        </p:blipFill>
        <p:spPr>
          <a:xfrm>
            <a:off x="363340" y="2287588"/>
            <a:ext cx="563446" cy="572077"/>
          </a:xfrm>
          <a:prstGeom prst="rect">
            <a:avLst/>
          </a:prstGeom>
          <a:noFill/>
          <a:ln>
            <a:noFill/>
          </a:ln>
        </p:spPr>
      </p:pic>
      <p:sp>
        <p:nvSpPr>
          <p:cNvPr id="316" name="Google Shape;316;p30"/>
          <p:cNvSpPr txBox="1">
            <a:spLocks noGrp="1"/>
          </p:cNvSpPr>
          <p:nvPr>
            <p:ph type="title"/>
          </p:nvPr>
        </p:nvSpPr>
        <p:spPr>
          <a:xfrm>
            <a:off x="1224600" y="1466663"/>
            <a:ext cx="6850800" cy="5631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317" name="Google Shape;317;p30"/>
          <p:cNvSpPr txBox="1">
            <a:spLocks noGrp="1"/>
          </p:cNvSpPr>
          <p:nvPr>
            <p:ph type="title" idx="2"/>
          </p:nvPr>
        </p:nvSpPr>
        <p:spPr>
          <a:xfrm>
            <a:off x="1224600" y="2285700"/>
            <a:ext cx="6850800" cy="5721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318" name="Google Shape;318;p30"/>
          <p:cNvSpPr txBox="1">
            <a:spLocks noGrp="1"/>
          </p:cNvSpPr>
          <p:nvPr>
            <p:ph type="title" idx="3"/>
          </p:nvPr>
        </p:nvSpPr>
        <p:spPr>
          <a:xfrm>
            <a:off x="1224600" y="3160338"/>
            <a:ext cx="6850800" cy="5364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319" name="Google Shape;319;p30"/>
          <p:cNvSpPr txBox="1">
            <a:spLocks noGrp="1"/>
          </p:cNvSpPr>
          <p:nvPr>
            <p:ph type="title" idx="4"/>
          </p:nvPr>
        </p:nvSpPr>
        <p:spPr>
          <a:xfrm>
            <a:off x="1224600" y="3971414"/>
            <a:ext cx="6850800" cy="5631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pic>
        <p:nvPicPr>
          <p:cNvPr id="320" name="Google Shape;320;p30"/>
          <p:cNvPicPr preferRelativeResize="0"/>
          <p:nvPr/>
        </p:nvPicPr>
        <p:blipFill>
          <a:blip r:embed="rId10">
            <a:alphaModFix/>
          </a:blip>
          <a:stretch>
            <a:fillRect/>
          </a:stretch>
        </p:blipFill>
        <p:spPr>
          <a:xfrm>
            <a:off x="363341" y="3969363"/>
            <a:ext cx="563446" cy="572077"/>
          </a:xfrm>
          <a:prstGeom prst="rect">
            <a:avLst/>
          </a:prstGeom>
          <a:noFill/>
          <a:ln>
            <a:noFill/>
          </a:ln>
        </p:spPr>
      </p:pic>
      <p:sp>
        <p:nvSpPr>
          <p:cNvPr id="321" name="Google Shape;321;p30"/>
          <p:cNvSpPr/>
          <p:nvPr/>
        </p:nvSpPr>
        <p:spPr>
          <a:xfrm>
            <a:off x="0" y="0"/>
            <a:ext cx="9144300" cy="4857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22" name="Google Shape;322;p30"/>
          <p:cNvPicPr preferRelativeResize="0"/>
          <p:nvPr/>
        </p:nvPicPr>
        <p:blipFill rotWithShape="1">
          <a:blip r:embed="rId11">
            <a:alphaModFix/>
          </a:blip>
          <a:srcRect t="1699" b="1709"/>
          <a:stretch/>
        </p:blipFill>
        <p:spPr>
          <a:xfrm>
            <a:off x="-12" y="481650"/>
            <a:ext cx="9151202" cy="116709"/>
          </a:xfrm>
          <a:prstGeom prst="rect">
            <a:avLst/>
          </a:prstGeom>
          <a:noFill/>
          <a:ln>
            <a:noFill/>
          </a:ln>
        </p:spPr>
      </p:pic>
      <p:sp>
        <p:nvSpPr>
          <p:cNvPr id="323" name="Google Shape;323;p30"/>
          <p:cNvSpPr txBox="1"/>
          <p:nvPr/>
        </p:nvSpPr>
        <p:spPr>
          <a:xfrm>
            <a:off x="324000" y="112500"/>
            <a:ext cx="2304900" cy="3078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000" b="1">
                <a:solidFill>
                  <a:schemeClr val="dk1"/>
                </a:solidFill>
                <a:latin typeface="Lexend"/>
                <a:ea typeface="Lexend"/>
                <a:cs typeface="Lexend"/>
                <a:sym typeface="Lexend"/>
              </a:rPr>
              <a:t>Lesson outline</a:t>
            </a:r>
            <a:endParaRPr sz="2000" b="1">
              <a:solidFill>
                <a:schemeClr val="dk1"/>
              </a:solidFill>
              <a:latin typeface="Lexend"/>
              <a:ea typeface="Lexend"/>
              <a:cs typeface="Lexend"/>
              <a:sym typeface="Lexend"/>
            </a:endParaRPr>
          </a:p>
        </p:txBody>
      </p:sp>
      <p:sp>
        <p:nvSpPr>
          <p:cNvPr id="324" name="Google Shape;324;p30"/>
          <p:cNvSpPr txBox="1">
            <a:spLocks noGrp="1"/>
          </p:cNvSpPr>
          <p:nvPr>
            <p:ph type="title" idx="5"/>
          </p:nvPr>
        </p:nvSpPr>
        <p:spPr>
          <a:xfrm>
            <a:off x="324000" y="657600"/>
            <a:ext cx="5741400" cy="615600"/>
          </a:xfrm>
          <a:prstGeom prst="rect">
            <a:avLst/>
          </a:prstGeom>
        </p:spPr>
        <p:txBody>
          <a:bodyPr spcFirstLastPara="1" wrap="square" lIns="0" tIns="0" rIns="0" bIns="0" anchor="t" anchorCtr="0">
            <a:noAutofit/>
          </a:bodyPr>
          <a:lstStyle>
            <a:lvl1pPr lvl="0" rtl="0">
              <a:spcBef>
                <a:spcPts val="0"/>
              </a:spcBef>
              <a:spcAft>
                <a:spcPts val="0"/>
              </a:spcAft>
              <a:buSzPts val="1800"/>
              <a:buFont typeface="Lexend"/>
              <a:buNone/>
              <a:defRPr sz="1800" b="0">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1.00 Explanation blank - purple ">
  <p:cSld name="TITLE_AND_TWO_COLUMNS_1_1_6_2_1_4">
    <p:spTree>
      <p:nvGrpSpPr>
        <p:cNvPr id="1" name="Shape 325"/>
        <p:cNvGrpSpPr/>
        <p:nvPr/>
      </p:nvGrpSpPr>
      <p:grpSpPr>
        <a:xfrm>
          <a:off x="0" y="0"/>
          <a:ext cx="0" cy="0"/>
          <a:chOff x="0" y="0"/>
          <a:chExt cx="0" cy="0"/>
        </a:xfrm>
      </p:grpSpPr>
      <p:pic>
        <p:nvPicPr>
          <p:cNvPr id="326" name="Google Shape;326;p31"/>
          <p:cNvPicPr preferRelativeResize="0"/>
          <p:nvPr/>
        </p:nvPicPr>
        <p:blipFill>
          <a:blip r:embed="rId2">
            <a:alphaModFix/>
          </a:blip>
          <a:stretch>
            <a:fillRect/>
          </a:stretch>
        </p:blipFill>
        <p:spPr>
          <a:xfrm>
            <a:off x="0" y="532525"/>
            <a:ext cx="9151202" cy="116700"/>
          </a:xfrm>
          <a:prstGeom prst="rect">
            <a:avLst/>
          </a:prstGeom>
          <a:noFill/>
          <a:ln>
            <a:noFill/>
          </a:ln>
        </p:spPr>
      </p:pic>
      <p:sp>
        <p:nvSpPr>
          <p:cNvPr id="327" name="Google Shape;327;p31"/>
          <p:cNvSpPr/>
          <p:nvPr/>
        </p:nvSpPr>
        <p:spPr>
          <a:xfrm>
            <a:off x="-1" y="-2"/>
            <a:ext cx="91476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31"/>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329" name="Google Shape;329;p31"/>
          <p:cNvPicPr preferRelativeResize="0"/>
          <p:nvPr/>
        </p:nvPicPr>
        <p:blipFill rotWithShape="1">
          <a:blip r:embed="rId3">
            <a:alphaModFix/>
          </a:blip>
          <a:srcRect/>
          <a:stretch/>
        </p:blipFill>
        <p:spPr>
          <a:xfrm>
            <a:off x="8426950" y="-562"/>
            <a:ext cx="499700" cy="499700"/>
          </a:xfrm>
          <a:prstGeom prst="rect">
            <a:avLst/>
          </a:prstGeom>
          <a:noFill/>
          <a:ln>
            <a:noFill/>
          </a:ln>
        </p:spPr>
      </p:pic>
      <p:sp>
        <p:nvSpPr>
          <p:cNvPr id="330" name="Google Shape;330;p31"/>
          <p:cNvSpPr txBox="1"/>
          <p:nvPr/>
        </p:nvSpPr>
        <p:spPr>
          <a:xfrm>
            <a:off x="8209250" y="438760"/>
            <a:ext cx="9351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3EEFB"/>
                </a:solidFill>
                <a:latin typeface="Lexend"/>
                <a:ea typeface="Lexend"/>
                <a:cs typeface="Lexend"/>
                <a:sym typeface="Lexend"/>
              </a:rPr>
              <a:t>Explanation</a:t>
            </a:r>
            <a:endParaRPr sz="900" b="1">
              <a:solidFill>
                <a:srgbClr val="F3EEFB"/>
              </a:solidFill>
              <a:latin typeface="Lexend"/>
              <a:ea typeface="Lexend"/>
              <a:cs typeface="Lexend"/>
              <a:sym typeface="Lexen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2.00 Explanation blank - jade">
  <p:cSld name="TITLE_AND_TWO_COLUMNS_1_1_6_2_1_2">
    <p:spTree>
      <p:nvGrpSpPr>
        <p:cNvPr id="1" name="Shape 331"/>
        <p:cNvGrpSpPr/>
        <p:nvPr/>
      </p:nvGrpSpPr>
      <p:grpSpPr>
        <a:xfrm>
          <a:off x="0" y="0"/>
          <a:ext cx="0" cy="0"/>
          <a:chOff x="0" y="0"/>
          <a:chExt cx="0" cy="0"/>
        </a:xfrm>
      </p:grpSpPr>
      <p:pic>
        <p:nvPicPr>
          <p:cNvPr id="332" name="Google Shape;332;p32"/>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333" name="Google Shape;333;p32"/>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32"/>
          <p:cNvSpPr txBox="1"/>
          <p:nvPr/>
        </p:nvSpPr>
        <p:spPr>
          <a:xfrm>
            <a:off x="8209250" y="438760"/>
            <a:ext cx="9351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Explanation</a:t>
            </a:r>
            <a:endParaRPr sz="900" b="1">
              <a:solidFill>
                <a:srgbClr val="E6F2F2"/>
              </a:solidFill>
              <a:latin typeface="Lexend"/>
              <a:ea typeface="Lexend"/>
              <a:cs typeface="Lexend"/>
              <a:sym typeface="Lexend"/>
            </a:endParaRPr>
          </a:p>
        </p:txBody>
      </p:sp>
      <p:sp>
        <p:nvSpPr>
          <p:cNvPr id="335" name="Google Shape;335;p32"/>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336" name="Google Shape;336;p32"/>
          <p:cNvPicPr preferRelativeResize="0"/>
          <p:nvPr/>
        </p:nvPicPr>
        <p:blipFill rotWithShape="1">
          <a:blip r:embed="rId3">
            <a:alphaModFix/>
          </a:blip>
          <a:srcRect/>
          <a:stretch/>
        </p:blipFill>
        <p:spPr>
          <a:xfrm>
            <a:off x="8426950" y="-562"/>
            <a:ext cx="499700" cy="499700"/>
          </a:xfrm>
          <a:prstGeom prst="rect">
            <a:avLst/>
          </a:prstGeom>
          <a:noFill/>
          <a:ln>
            <a:noFill/>
          </a:ln>
        </p:spPr>
      </p:pic>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3.00 Explanation blank - blue ">
  <p:cSld name="TITLE_AND_TWO_COLUMNS_1_1_6_2_2">
    <p:spTree>
      <p:nvGrpSpPr>
        <p:cNvPr id="1" name="Shape 337"/>
        <p:cNvGrpSpPr/>
        <p:nvPr/>
      </p:nvGrpSpPr>
      <p:grpSpPr>
        <a:xfrm>
          <a:off x="0" y="0"/>
          <a:ext cx="0" cy="0"/>
          <a:chOff x="0" y="0"/>
          <a:chExt cx="0" cy="0"/>
        </a:xfrm>
      </p:grpSpPr>
      <p:pic>
        <p:nvPicPr>
          <p:cNvPr id="338" name="Google Shape;338;p33"/>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339" name="Google Shape;339;p33"/>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33"/>
          <p:cNvSpPr txBox="1"/>
          <p:nvPr/>
        </p:nvSpPr>
        <p:spPr>
          <a:xfrm>
            <a:off x="8209250" y="438760"/>
            <a:ext cx="9351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Explanation</a:t>
            </a:r>
            <a:endParaRPr sz="900" b="1">
              <a:solidFill>
                <a:srgbClr val="EBEDFE"/>
              </a:solidFill>
              <a:latin typeface="Lexend"/>
              <a:ea typeface="Lexend"/>
              <a:cs typeface="Lexend"/>
              <a:sym typeface="Lexend"/>
            </a:endParaRPr>
          </a:p>
        </p:txBody>
      </p:sp>
      <p:sp>
        <p:nvSpPr>
          <p:cNvPr id="341" name="Google Shape;341;p33"/>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342" name="Google Shape;342;p33"/>
          <p:cNvPicPr preferRelativeResize="0"/>
          <p:nvPr/>
        </p:nvPicPr>
        <p:blipFill rotWithShape="1">
          <a:blip r:embed="rId3">
            <a:alphaModFix/>
          </a:blip>
          <a:srcRect/>
          <a:stretch/>
        </p:blipFill>
        <p:spPr>
          <a:xfrm>
            <a:off x="8426950" y="-562"/>
            <a:ext cx="499700" cy="499700"/>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4.00 Explanation blank - pink ">
  <p:cSld name="TITLE_AND_TWO_COLUMNS_1_1_6_2_1_1">
    <p:spTree>
      <p:nvGrpSpPr>
        <p:cNvPr id="1" name="Shape 343"/>
        <p:cNvGrpSpPr/>
        <p:nvPr/>
      </p:nvGrpSpPr>
      <p:grpSpPr>
        <a:xfrm>
          <a:off x="0" y="0"/>
          <a:ext cx="0" cy="0"/>
          <a:chOff x="0" y="0"/>
          <a:chExt cx="0" cy="0"/>
        </a:xfrm>
      </p:grpSpPr>
      <p:pic>
        <p:nvPicPr>
          <p:cNvPr id="344" name="Google Shape;344;p34"/>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345" name="Google Shape;345;p34"/>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34"/>
          <p:cNvSpPr txBox="1"/>
          <p:nvPr/>
        </p:nvSpPr>
        <p:spPr>
          <a:xfrm>
            <a:off x="8209250" y="438760"/>
            <a:ext cx="9351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Explanation</a:t>
            </a:r>
            <a:endParaRPr sz="900" b="1">
              <a:solidFill>
                <a:srgbClr val="FAEAF6"/>
              </a:solidFill>
              <a:latin typeface="Lexend"/>
              <a:ea typeface="Lexend"/>
              <a:cs typeface="Lexend"/>
              <a:sym typeface="Lexend"/>
            </a:endParaRPr>
          </a:p>
        </p:txBody>
      </p:sp>
      <p:sp>
        <p:nvSpPr>
          <p:cNvPr id="347" name="Google Shape;347;p34"/>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348" name="Google Shape;348;p34"/>
          <p:cNvPicPr preferRelativeResize="0"/>
          <p:nvPr/>
        </p:nvPicPr>
        <p:blipFill rotWithShape="1">
          <a:blip r:embed="rId3">
            <a:alphaModFix/>
          </a:blip>
          <a:srcRect/>
          <a:stretch/>
        </p:blipFill>
        <p:spPr>
          <a:xfrm>
            <a:off x="8426950" y="-562"/>
            <a:ext cx="499700" cy="499700"/>
          </a:xfrm>
          <a:prstGeom prst="rect">
            <a:avLst/>
          </a:prstGeom>
          <a:noFill/>
          <a:ln>
            <a:noFill/>
          </a:ln>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1.01 I do We do - purple">
  <p:cSld name="TITLE_AND_TWO_COLUMNS_1_1_9_2_2">
    <p:bg>
      <p:bgPr>
        <a:solidFill>
          <a:srgbClr val="F3EEFB"/>
        </a:solidFill>
        <a:effectLst/>
      </p:bgPr>
    </p:bg>
    <p:spTree>
      <p:nvGrpSpPr>
        <p:cNvPr id="1" name="Shape 349"/>
        <p:cNvGrpSpPr/>
        <p:nvPr/>
      </p:nvGrpSpPr>
      <p:grpSpPr>
        <a:xfrm>
          <a:off x="0" y="0"/>
          <a:ext cx="0" cy="0"/>
          <a:chOff x="0" y="0"/>
          <a:chExt cx="0" cy="0"/>
        </a:xfrm>
      </p:grpSpPr>
      <p:sp>
        <p:nvSpPr>
          <p:cNvPr id="350" name="Google Shape;350;p35"/>
          <p:cNvSpPr/>
          <p:nvPr/>
        </p:nvSpPr>
        <p:spPr>
          <a:xfrm>
            <a:off x="0" y="18750"/>
            <a:ext cx="4572300" cy="51435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51" name="Google Shape;351;p35"/>
          <p:cNvPicPr preferRelativeResize="0"/>
          <p:nvPr/>
        </p:nvPicPr>
        <p:blipFill>
          <a:blip r:embed="rId2">
            <a:alphaModFix/>
          </a:blip>
          <a:stretch>
            <a:fillRect/>
          </a:stretch>
        </p:blipFill>
        <p:spPr>
          <a:xfrm>
            <a:off x="0" y="532525"/>
            <a:ext cx="9151202" cy="116700"/>
          </a:xfrm>
          <a:prstGeom prst="rect">
            <a:avLst/>
          </a:prstGeom>
          <a:noFill/>
          <a:ln>
            <a:noFill/>
          </a:ln>
        </p:spPr>
      </p:pic>
      <p:sp>
        <p:nvSpPr>
          <p:cNvPr id="352" name="Google Shape;352;p35"/>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35"/>
          <p:cNvSpPr txBox="1">
            <a:spLocks noGrp="1"/>
          </p:cNvSpPr>
          <p:nvPr>
            <p:ph type="subTitle" idx="1"/>
          </p:nvPr>
        </p:nvSpPr>
        <p:spPr>
          <a:xfrm>
            <a:off x="337825"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54" name="Google Shape;354;p35"/>
          <p:cNvSpPr txBox="1">
            <a:spLocks noGrp="1"/>
          </p:cNvSpPr>
          <p:nvPr>
            <p:ph type="subTitle" idx="2"/>
          </p:nvPr>
        </p:nvSpPr>
        <p:spPr>
          <a:xfrm>
            <a:off x="4824000"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55" name="Google Shape;355;p35"/>
          <p:cNvSpPr txBox="1">
            <a:spLocks noGrp="1"/>
          </p:cNvSpPr>
          <p:nvPr>
            <p:ph type="title"/>
          </p:nvPr>
        </p:nvSpPr>
        <p:spPr>
          <a:xfrm>
            <a:off x="324000" y="0"/>
            <a:ext cx="74505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356" name="Google Shape;356;p35"/>
          <p:cNvGrpSpPr/>
          <p:nvPr/>
        </p:nvGrpSpPr>
        <p:grpSpPr>
          <a:xfrm>
            <a:off x="7834231" y="1285"/>
            <a:ext cx="828900" cy="576065"/>
            <a:chOff x="7801496" y="1285"/>
            <a:chExt cx="828900" cy="576065"/>
          </a:xfrm>
        </p:grpSpPr>
        <p:pic>
          <p:nvPicPr>
            <p:cNvPr id="357" name="Google Shape;357;p35"/>
            <p:cNvPicPr preferRelativeResize="0"/>
            <p:nvPr/>
          </p:nvPicPr>
          <p:blipFill rotWithShape="1">
            <a:blip r:embed="rId3">
              <a:alphaModFix/>
            </a:blip>
            <a:srcRect/>
            <a:stretch/>
          </p:blipFill>
          <p:spPr>
            <a:xfrm>
              <a:off x="7966096" y="1285"/>
              <a:ext cx="499700" cy="499700"/>
            </a:xfrm>
            <a:prstGeom prst="rect">
              <a:avLst/>
            </a:prstGeom>
            <a:noFill/>
            <a:ln>
              <a:noFill/>
            </a:ln>
          </p:spPr>
        </p:pic>
        <p:sp>
          <p:nvSpPr>
            <p:cNvPr id="358" name="Google Shape;358;p35"/>
            <p:cNvSpPr txBox="1"/>
            <p:nvPr/>
          </p:nvSpPr>
          <p:spPr>
            <a:xfrm>
              <a:off x="7801496" y="438750"/>
              <a:ext cx="828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Explanation</a:t>
              </a:r>
              <a:endParaRPr sz="900" b="1">
                <a:solidFill>
                  <a:srgbClr val="EBEDFE"/>
                </a:solidFill>
                <a:latin typeface="Lexend"/>
                <a:ea typeface="Lexend"/>
                <a:cs typeface="Lexend"/>
                <a:sym typeface="Lexend"/>
              </a:endParaRPr>
            </a:p>
          </p:txBody>
        </p:sp>
      </p:grpSp>
      <p:grpSp>
        <p:nvGrpSpPr>
          <p:cNvPr id="359" name="Google Shape;359;p35"/>
          <p:cNvGrpSpPr/>
          <p:nvPr/>
        </p:nvGrpSpPr>
        <p:grpSpPr>
          <a:xfrm>
            <a:off x="8635663" y="1285"/>
            <a:ext cx="499700" cy="576065"/>
            <a:chOff x="8635663" y="1285"/>
            <a:chExt cx="499700" cy="576065"/>
          </a:xfrm>
        </p:grpSpPr>
        <p:pic>
          <p:nvPicPr>
            <p:cNvPr id="360" name="Google Shape;360;p35"/>
            <p:cNvPicPr preferRelativeResize="0"/>
            <p:nvPr/>
          </p:nvPicPr>
          <p:blipFill rotWithShape="1">
            <a:blip r:embed="rId4">
              <a:alphaModFix/>
            </a:blip>
            <a:srcRect/>
            <a:stretch/>
          </p:blipFill>
          <p:spPr>
            <a:xfrm>
              <a:off x="8635663" y="1285"/>
              <a:ext cx="499700" cy="499700"/>
            </a:xfrm>
            <a:prstGeom prst="rect">
              <a:avLst/>
            </a:prstGeom>
            <a:noFill/>
            <a:ln>
              <a:noFill/>
            </a:ln>
          </p:spPr>
        </p:pic>
        <p:sp>
          <p:nvSpPr>
            <p:cNvPr id="361" name="Google Shape;361;p35"/>
            <p:cNvSpPr txBox="1"/>
            <p:nvPr/>
          </p:nvSpPr>
          <p:spPr>
            <a:xfrm>
              <a:off x="8662913" y="438750"/>
              <a:ext cx="4452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gr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2.01 I do We do - jade">
  <p:cSld name="TITLE_AND_TWO_COLUMNS_1_1_9_2_2_1_1">
    <p:bg>
      <p:bgPr>
        <a:solidFill>
          <a:srgbClr val="E6F2F2"/>
        </a:solidFill>
        <a:effectLst/>
      </p:bgPr>
    </p:bg>
    <p:spTree>
      <p:nvGrpSpPr>
        <p:cNvPr id="1" name="Shape 362"/>
        <p:cNvGrpSpPr/>
        <p:nvPr/>
      </p:nvGrpSpPr>
      <p:grpSpPr>
        <a:xfrm>
          <a:off x="0" y="0"/>
          <a:ext cx="0" cy="0"/>
          <a:chOff x="0" y="0"/>
          <a:chExt cx="0" cy="0"/>
        </a:xfrm>
      </p:grpSpPr>
      <p:sp>
        <p:nvSpPr>
          <p:cNvPr id="363" name="Google Shape;363;p36"/>
          <p:cNvSpPr/>
          <p:nvPr/>
        </p:nvSpPr>
        <p:spPr>
          <a:xfrm>
            <a:off x="0" y="18750"/>
            <a:ext cx="4572300" cy="51435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64" name="Google Shape;364;p36"/>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365" name="Google Shape;365;p36"/>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36"/>
          <p:cNvSpPr txBox="1">
            <a:spLocks noGrp="1"/>
          </p:cNvSpPr>
          <p:nvPr>
            <p:ph type="subTitle" idx="1"/>
          </p:nvPr>
        </p:nvSpPr>
        <p:spPr>
          <a:xfrm>
            <a:off x="337825"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67" name="Google Shape;367;p36"/>
          <p:cNvSpPr txBox="1">
            <a:spLocks noGrp="1"/>
          </p:cNvSpPr>
          <p:nvPr>
            <p:ph type="subTitle" idx="2"/>
          </p:nvPr>
        </p:nvSpPr>
        <p:spPr>
          <a:xfrm>
            <a:off x="4824000"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68" name="Google Shape;368;p36"/>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369" name="Google Shape;369;p36"/>
          <p:cNvGrpSpPr/>
          <p:nvPr/>
        </p:nvGrpSpPr>
        <p:grpSpPr>
          <a:xfrm>
            <a:off x="7834231" y="1285"/>
            <a:ext cx="828900" cy="576065"/>
            <a:chOff x="7801496" y="1285"/>
            <a:chExt cx="828900" cy="576065"/>
          </a:xfrm>
        </p:grpSpPr>
        <p:pic>
          <p:nvPicPr>
            <p:cNvPr id="370" name="Google Shape;370;p36"/>
            <p:cNvPicPr preferRelativeResize="0"/>
            <p:nvPr/>
          </p:nvPicPr>
          <p:blipFill rotWithShape="1">
            <a:blip r:embed="rId3">
              <a:alphaModFix/>
            </a:blip>
            <a:srcRect/>
            <a:stretch/>
          </p:blipFill>
          <p:spPr>
            <a:xfrm>
              <a:off x="7966096" y="1285"/>
              <a:ext cx="499700" cy="499700"/>
            </a:xfrm>
            <a:prstGeom prst="rect">
              <a:avLst/>
            </a:prstGeom>
            <a:noFill/>
            <a:ln>
              <a:noFill/>
            </a:ln>
          </p:spPr>
        </p:pic>
        <p:sp>
          <p:nvSpPr>
            <p:cNvPr id="371" name="Google Shape;371;p36"/>
            <p:cNvSpPr txBox="1"/>
            <p:nvPr/>
          </p:nvSpPr>
          <p:spPr>
            <a:xfrm>
              <a:off x="7801496" y="438750"/>
              <a:ext cx="828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Explanation</a:t>
              </a:r>
              <a:endParaRPr sz="900" b="1">
                <a:solidFill>
                  <a:srgbClr val="E6F2F2"/>
                </a:solidFill>
                <a:latin typeface="Lexend"/>
                <a:ea typeface="Lexend"/>
                <a:cs typeface="Lexend"/>
                <a:sym typeface="Lexend"/>
              </a:endParaRPr>
            </a:p>
          </p:txBody>
        </p:sp>
      </p:grpSp>
      <p:grpSp>
        <p:nvGrpSpPr>
          <p:cNvPr id="372" name="Google Shape;372;p36"/>
          <p:cNvGrpSpPr/>
          <p:nvPr/>
        </p:nvGrpSpPr>
        <p:grpSpPr>
          <a:xfrm>
            <a:off x="8635663" y="1285"/>
            <a:ext cx="499700" cy="576065"/>
            <a:chOff x="8635663" y="1285"/>
            <a:chExt cx="499700" cy="576065"/>
          </a:xfrm>
        </p:grpSpPr>
        <p:pic>
          <p:nvPicPr>
            <p:cNvPr id="373" name="Google Shape;373;p36"/>
            <p:cNvPicPr preferRelativeResize="0"/>
            <p:nvPr/>
          </p:nvPicPr>
          <p:blipFill rotWithShape="1">
            <a:blip r:embed="rId4">
              <a:alphaModFix/>
            </a:blip>
            <a:srcRect/>
            <a:stretch/>
          </p:blipFill>
          <p:spPr>
            <a:xfrm>
              <a:off x="8635663" y="1285"/>
              <a:ext cx="499700" cy="499700"/>
            </a:xfrm>
            <a:prstGeom prst="rect">
              <a:avLst/>
            </a:prstGeom>
            <a:noFill/>
            <a:ln>
              <a:noFill/>
            </a:ln>
          </p:spPr>
        </p:pic>
        <p:sp>
          <p:nvSpPr>
            <p:cNvPr id="374" name="Google Shape;374;p36"/>
            <p:cNvSpPr txBox="1"/>
            <p:nvPr/>
          </p:nvSpPr>
          <p:spPr>
            <a:xfrm>
              <a:off x="8662913" y="438750"/>
              <a:ext cx="4452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gr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3.01 I do We do - blue">
  <p:cSld name="TITLE_AND_TWO_COLUMNS_1_1_9_2_3">
    <p:bg>
      <p:bgPr>
        <a:solidFill>
          <a:srgbClr val="EBEDFE"/>
        </a:solidFill>
        <a:effectLst/>
      </p:bgPr>
    </p:bg>
    <p:spTree>
      <p:nvGrpSpPr>
        <p:cNvPr id="1" name="Shape 375"/>
        <p:cNvGrpSpPr/>
        <p:nvPr/>
      </p:nvGrpSpPr>
      <p:grpSpPr>
        <a:xfrm>
          <a:off x="0" y="0"/>
          <a:ext cx="0" cy="0"/>
          <a:chOff x="0" y="0"/>
          <a:chExt cx="0" cy="0"/>
        </a:xfrm>
      </p:grpSpPr>
      <p:sp>
        <p:nvSpPr>
          <p:cNvPr id="376" name="Google Shape;376;p37"/>
          <p:cNvSpPr/>
          <p:nvPr/>
        </p:nvSpPr>
        <p:spPr>
          <a:xfrm>
            <a:off x="0" y="18750"/>
            <a:ext cx="4572300" cy="51249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77" name="Google Shape;377;p37"/>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378" name="Google Shape;378;p37"/>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37"/>
          <p:cNvSpPr txBox="1">
            <a:spLocks noGrp="1"/>
          </p:cNvSpPr>
          <p:nvPr>
            <p:ph type="subTitle" idx="1"/>
          </p:nvPr>
        </p:nvSpPr>
        <p:spPr>
          <a:xfrm>
            <a:off x="337825"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80" name="Google Shape;380;p37"/>
          <p:cNvSpPr txBox="1">
            <a:spLocks noGrp="1"/>
          </p:cNvSpPr>
          <p:nvPr>
            <p:ph type="subTitle" idx="2"/>
          </p:nvPr>
        </p:nvSpPr>
        <p:spPr>
          <a:xfrm>
            <a:off x="4824000"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81" name="Google Shape;381;p37"/>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382" name="Google Shape;382;p37"/>
          <p:cNvGrpSpPr/>
          <p:nvPr/>
        </p:nvGrpSpPr>
        <p:grpSpPr>
          <a:xfrm>
            <a:off x="7834231" y="1285"/>
            <a:ext cx="828900" cy="576065"/>
            <a:chOff x="7801496" y="1285"/>
            <a:chExt cx="828900" cy="576065"/>
          </a:xfrm>
        </p:grpSpPr>
        <p:pic>
          <p:nvPicPr>
            <p:cNvPr id="383" name="Google Shape;383;p37"/>
            <p:cNvPicPr preferRelativeResize="0"/>
            <p:nvPr/>
          </p:nvPicPr>
          <p:blipFill rotWithShape="1">
            <a:blip r:embed="rId3">
              <a:alphaModFix/>
            </a:blip>
            <a:srcRect/>
            <a:stretch/>
          </p:blipFill>
          <p:spPr>
            <a:xfrm>
              <a:off x="7966096" y="1285"/>
              <a:ext cx="499700" cy="499700"/>
            </a:xfrm>
            <a:prstGeom prst="rect">
              <a:avLst/>
            </a:prstGeom>
            <a:noFill/>
            <a:ln>
              <a:noFill/>
            </a:ln>
          </p:spPr>
        </p:pic>
        <p:sp>
          <p:nvSpPr>
            <p:cNvPr id="384" name="Google Shape;384;p37"/>
            <p:cNvSpPr txBox="1"/>
            <p:nvPr/>
          </p:nvSpPr>
          <p:spPr>
            <a:xfrm>
              <a:off x="7801496" y="438750"/>
              <a:ext cx="828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Explanation</a:t>
              </a:r>
              <a:endParaRPr sz="900" b="1">
                <a:solidFill>
                  <a:srgbClr val="E6F2F2"/>
                </a:solidFill>
                <a:latin typeface="Lexend"/>
                <a:ea typeface="Lexend"/>
                <a:cs typeface="Lexend"/>
                <a:sym typeface="Lexend"/>
              </a:endParaRPr>
            </a:p>
          </p:txBody>
        </p:sp>
      </p:grpSp>
      <p:grpSp>
        <p:nvGrpSpPr>
          <p:cNvPr id="385" name="Google Shape;385;p37"/>
          <p:cNvGrpSpPr/>
          <p:nvPr/>
        </p:nvGrpSpPr>
        <p:grpSpPr>
          <a:xfrm>
            <a:off x="8635663" y="1285"/>
            <a:ext cx="499700" cy="576065"/>
            <a:chOff x="8635663" y="1285"/>
            <a:chExt cx="499700" cy="576065"/>
          </a:xfrm>
        </p:grpSpPr>
        <p:pic>
          <p:nvPicPr>
            <p:cNvPr id="386" name="Google Shape;386;p37"/>
            <p:cNvPicPr preferRelativeResize="0"/>
            <p:nvPr/>
          </p:nvPicPr>
          <p:blipFill rotWithShape="1">
            <a:blip r:embed="rId4">
              <a:alphaModFix/>
            </a:blip>
            <a:srcRect/>
            <a:stretch/>
          </p:blipFill>
          <p:spPr>
            <a:xfrm>
              <a:off x="8635663" y="1285"/>
              <a:ext cx="499700" cy="499700"/>
            </a:xfrm>
            <a:prstGeom prst="rect">
              <a:avLst/>
            </a:prstGeom>
            <a:noFill/>
            <a:ln>
              <a:noFill/>
            </a:ln>
          </p:spPr>
        </p:pic>
        <p:sp>
          <p:nvSpPr>
            <p:cNvPr id="387" name="Google Shape;387;p37"/>
            <p:cNvSpPr txBox="1"/>
            <p:nvPr/>
          </p:nvSpPr>
          <p:spPr>
            <a:xfrm>
              <a:off x="8662913" y="438750"/>
              <a:ext cx="4452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gr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4.01 I do We do - pink">
  <p:cSld name="TITLE_AND_TWO_COLUMNS_1_1_9_2_2_1_1_1">
    <p:bg>
      <p:bgPr>
        <a:solidFill>
          <a:srgbClr val="FAEAF6"/>
        </a:solidFill>
        <a:effectLst/>
      </p:bgPr>
    </p:bg>
    <p:spTree>
      <p:nvGrpSpPr>
        <p:cNvPr id="1" name="Shape 388"/>
        <p:cNvGrpSpPr/>
        <p:nvPr/>
      </p:nvGrpSpPr>
      <p:grpSpPr>
        <a:xfrm>
          <a:off x="0" y="0"/>
          <a:ext cx="0" cy="0"/>
          <a:chOff x="0" y="0"/>
          <a:chExt cx="0" cy="0"/>
        </a:xfrm>
      </p:grpSpPr>
      <p:sp>
        <p:nvSpPr>
          <p:cNvPr id="389" name="Google Shape;389;p38"/>
          <p:cNvSpPr/>
          <p:nvPr/>
        </p:nvSpPr>
        <p:spPr>
          <a:xfrm>
            <a:off x="0" y="18750"/>
            <a:ext cx="4572300" cy="51435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90" name="Google Shape;390;p38"/>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391" name="Google Shape;391;p38"/>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38"/>
          <p:cNvSpPr txBox="1">
            <a:spLocks noGrp="1"/>
          </p:cNvSpPr>
          <p:nvPr>
            <p:ph type="subTitle" idx="1"/>
          </p:nvPr>
        </p:nvSpPr>
        <p:spPr>
          <a:xfrm>
            <a:off x="337825"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93" name="Google Shape;393;p38"/>
          <p:cNvSpPr txBox="1">
            <a:spLocks noGrp="1"/>
          </p:cNvSpPr>
          <p:nvPr>
            <p:ph type="subTitle" idx="2"/>
          </p:nvPr>
        </p:nvSpPr>
        <p:spPr>
          <a:xfrm>
            <a:off x="4824000"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94" name="Google Shape;394;p38"/>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395" name="Google Shape;395;p38"/>
          <p:cNvGrpSpPr/>
          <p:nvPr/>
        </p:nvGrpSpPr>
        <p:grpSpPr>
          <a:xfrm>
            <a:off x="7834231" y="1285"/>
            <a:ext cx="828900" cy="576065"/>
            <a:chOff x="7801496" y="1285"/>
            <a:chExt cx="828900" cy="576065"/>
          </a:xfrm>
        </p:grpSpPr>
        <p:pic>
          <p:nvPicPr>
            <p:cNvPr id="396" name="Google Shape;396;p38"/>
            <p:cNvPicPr preferRelativeResize="0"/>
            <p:nvPr/>
          </p:nvPicPr>
          <p:blipFill rotWithShape="1">
            <a:blip r:embed="rId3">
              <a:alphaModFix/>
            </a:blip>
            <a:srcRect/>
            <a:stretch/>
          </p:blipFill>
          <p:spPr>
            <a:xfrm>
              <a:off x="7966096" y="1285"/>
              <a:ext cx="499700" cy="499700"/>
            </a:xfrm>
            <a:prstGeom prst="rect">
              <a:avLst/>
            </a:prstGeom>
            <a:noFill/>
            <a:ln>
              <a:noFill/>
            </a:ln>
          </p:spPr>
        </p:pic>
        <p:sp>
          <p:nvSpPr>
            <p:cNvPr id="397" name="Google Shape;397;p38"/>
            <p:cNvSpPr txBox="1"/>
            <p:nvPr/>
          </p:nvSpPr>
          <p:spPr>
            <a:xfrm>
              <a:off x="7801496" y="438750"/>
              <a:ext cx="828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Explanation</a:t>
              </a:r>
              <a:endParaRPr sz="900" b="1">
                <a:solidFill>
                  <a:srgbClr val="FAEAF6"/>
                </a:solidFill>
                <a:latin typeface="Lexend"/>
                <a:ea typeface="Lexend"/>
                <a:cs typeface="Lexend"/>
                <a:sym typeface="Lexend"/>
              </a:endParaRPr>
            </a:p>
          </p:txBody>
        </p:sp>
      </p:grpSp>
      <p:grpSp>
        <p:nvGrpSpPr>
          <p:cNvPr id="398" name="Google Shape;398;p38"/>
          <p:cNvGrpSpPr/>
          <p:nvPr/>
        </p:nvGrpSpPr>
        <p:grpSpPr>
          <a:xfrm>
            <a:off x="8635663" y="1285"/>
            <a:ext cx="499700" cy="576065"/>
            <a:chOff x="8635663" y="1285"/>
            <a:chExt cx="499700" cy="576065"/>
          </a:xfrm>
        </p:grpSpPr>
        <p:pic>
          <p:nvPicPr>
            <p:cNvPr id="399" name="Google Shape;399;p38"/>
            <p:cNvPicPr preferRelativeResize="0"/>
            <p:nvPr/>
          </p:nvPicPr>
          <p:blipFill rotWithShape="1">
            <a:blip r:embed="rId4">
              <a:alphaModFix/>
            </a:blip>
            <a:srcRect/>
            <a:stretch/>
          </p:blipFill>
          <p:spPr>
            <a:xfrm>
              <a:off x="8635663" y="1285"/>
              <a:ext cx="499700" cy="499700"/>
            </a:xfrm>
            <a:prstGeom prst="rect">
              <a:avLst/>
            </a:prstGeom>
            <a:noFill/>
            <a:ln>
              <a:noFill/>
            </a:ln>
          </p:spPr>
        </p:pic>
        <p:sp>
          <p:nvSpPr>
            <p:cNvPr id="400" name="Google Shape;400;p38"/>
            <p:cNvSpPr txBox="1"/>
            <p:nvPr/>
          </p:nvSpPr>
          <p:spPr>
            <a:xfrm>
              <a:off x="8662913" y="438750"/>
              <a:ext cx="4452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gr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1.02 CfU true/false/why - purple">
  <p:cSld name="TITLE_AND_TWO_COLUMNS_1_1_9_1_3_1">
    <p:bg>
      <p:bgPr>
        <a:solidFill>
          <a:srgbClr val="F3EEFB"/>
        </a:solidFill>
        <a:effectLst/>
      </p:bgPr>
    </p:bg>
    <p:spTree>
      <p:nvGrpSpPr>
        <p:cNvPr id="1" name="Shape 401"/>
        <p:cNvGrpSpPr/>
        <p:nvPr/>
      </p:nvGrpSpPr>
      <p:grpSpPr>
        <a:xfrm>
          <a:off x="0" y="0"/>
          <a:ext cx="0" cy="0"/>
          <a:chOff x="0" y="0"/>
          <a:chExt cx="0" cy="0"/>
        </a:xfrm>
      </p:grpSpPr>
      <p:pic>
        <p:nvPicPr>
          <p:cNvPr id="402" name="Google Shape;402;p39"/>
          <p:cNvPicPr preferRelativeResize="0"/>
          <p:nvPr/>
        </p:nvPicPr>
        <p:blipFill>
          <a:blip r:embed="rId2">
            <a:alphaModFix/>
          </a:blip>
          <a:stretch>
            <a:fillRect/>
          </a:stretch>
        </p:blipFill>
        <p:spPr>
          <a:xfrm>
            <a:off x="2429763" y="2085316"/>
            <a:ext cx="457425" cy="457425"/>
          </a:xfrm>
          <a:prstGeom prst="rect">
            <a:avLst/>
          </a:prstGeom>
          <a:noFill/>
          <a:ln>
            <a:noFill/>
          </a:ln>
        </p:spPr>
      </p:pic>
      <p:pic>
        <p:nvPicPr>
          <p:cNvPr id="403" name="Google Shape;403;p39"/>
          <p:cNvPicPr preferRelativeResize="0"/>
          <p:nvPr/>
        </p:nvPicPr>
        <p:blipFill>
          <a:blip r:embed="rId2">
            <a:alphaModFix/>
          </a:blip>
          <a:stretch>
            <a:fillRect/>
          </a:stretch>
        </p:blipFill>
        <p:spPr>
          <a:xfrm>
            <a:off x="4823988" y="2085316"/>
            <a:ext cx="457425" cy="457425"/>
          </a:xfrm>
          <a:prstGeom prst="rect">
            <a:avLst/>
          </a:prstGeom>
          <a:noFill/>
          <a:ln>
            <a:noFill/>
          </a:ln>
        </p:spPr>
      </p:pic>
      <p:pic>
        <p:nvPicPr>
          <p:cNvPr id="404" name="Google Shape;404;p39"/>
          <p:cNvPicPr preferRelativeResize="0"/>
          <p:nvPr/>
        </p:nvPicPr>
        <p:blipFill>
          <a:blip r:embed="rId3">
            <a:alphaModFix/>
          </a:blip>
          <a:stretch>
            <a:fillRect/>
          </a:stretch>
        </p:blipFill>
        <p:spPr>
          <a:xfrm>
            <a:off x="0" y="532525"/>
            <a:ext cx="9151202" cy="116709"/>
          </a:xfrm>
          <a:prstGeom prst="rect">
            <a:avLst/>
          </a:prstGeom>
          <a:noFill/>
          <a:ln>
            <a:noFill/>
          </a:ln>
        </p:spPr>
      </p:pic>
      <p:sp>
        <p:nvSpPr>
          <p:cNvPr id="405" name="Google Shape;405;p39"/>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39"/>
          <p:cNvSpPr txBox="1"/>
          <p:nvPr/>
        </p:nvSpPr>
        <p:spPr>
          <a:xfrm>
            <a:off x="3025325" y="2144675"/>
            <a:ext cx="12891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a:t>
            </a:r>
            <a:endParaRPr sz="2200" b="1">
              <a:solidFill>
                <a:schemeClr val="dk1"/>
              </a:solidFill>
              <a:latin typeface="Lexend"/>
              <a:ea typeface="Lexend"/>
              <a:cs typeface="Lexend"/>
              <a:sym typeface="Lexend"/>
            </a:endParaRPr>
          </a:p>
        </p:txBody>
      </p:sp>
      <p:sp>
        <p:nvSpPr>
          <p:cNvPr id="407" name="Google Shape;407;p39"/>
          <p:cNvSpPr txBox="1"/>
          <p:nvPr/>
        </p:nvSpPr>
        <p:spPr>
          <a:xfrm>
            <a:off x="5431100" y="2121950"/>
            <a:ext cx="10602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False</a:t>
            </a:r>
            <a:endParaRPr sz="2200" b="1">
              <a:solidFill>
                <a:schemeClr val="dk1"/>
              </a:solidFill>
              <a:latin typeface="Lexend"/>
              <a:ea typeface="Lexend"/>
              <a:cs typeface="Lexend"/>
              <a:sym typeface="Lexend"/>
            </a:endParaRPr>
          </a:p>
        </p:txBody>
      </p:sp>
      <p:sp>
        <p:nvSpPr>
          <p:cNvPr id="408" name="Google Shape;408;p39"/>
          <p:cNvSpPr txBox="1">
            <a:spLocks noGrp="1"/>
          </p:cNvSpPr>
          <p:nvPr>
            <p:ph type="subTitle" idx="1"/>
          </p:nvPr>
        </p:nvSpPr>
        <p:spPr>
          <a:xfrm>
            <a:off x="324000" y="3577125"/>
            <a:ext cx="81093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Kalam"/>
              <a:buNone/>
              <a:defRPr sz="2200">
                <a:latin typeface="Kalam"/>
                <a:ea typeface="Kalam"/>
                <a:cs typeface="Kalam"/>
                <a:sym typeface="Kalam"/>
              </a:defRPr>
            </a:lvl1pPr>
            <a:lvl2pPr lvl="1" rtl="0">
              <a:spcBef>
                <a:spcPts val="1000"/>
              </a:spcBef>
              <a:spcAft>
                <a:spcPts val="0"/>
              </a:spcAft>
              <a:buSzPts val="2100"/>
              <a:buFont typeface="Kalam"/>
              <a:buNone/>
              <a:defRPr>
                <a:latin typeface="Kalam"/>
                <a:ea typeface="Kalam"/>
                <a:cs typeface="Kalam"/>
                <a:sym typeface="Kalam"/>
              </a:defRPr>
            </a:lvl2pPr>
            <a:lvl3pPr lvl="2" rtl="0">
              <a:spcBef>
                <a:spcPts val="1000"/>
              </a:spcBef>
              <a:spcAft>
                <a:spcPts val="0"/>
              </a:spcAft>
              <a:buSzPts val="2000"/>
              <a:buFont typeface="Kalam"/>
              <a:buNone/>
              <a:defRPr>
                <a:latin typeface="Kalam"/>
                <a:ea typeface="Kalam"/>
                <a:cs typeface="Kalam"/>
                <a:sym typeface="Kalam"/>
              </a:defRPr>
            </a:lvl3pPr>
            <a:lvl4pPr lvl="3" rtl="0">
              <a:spcBef>
                <a:spcPts val="800"/>
              </a:spcBef>
              <a:spcAft>
                <a:spcPts val="0"/>
              </a:spcAft>
              <a:buSzPts val="1900"/>
              <a:buFont typeface="Kalam"/>
              <a:buNone/>
              <a:defRPr>
                <a:latin typeface="Kalam"/>
                <a:ea typeface="Kalam"/>
                <a:cs typeface="Kalam"/>
                <a:sym typeface="Kalam"/>
              </a:defRPr>
            </a:lvl4pPr>
            <a:lvl5pPr lvl="4" rtl="0">
              <a:spcBef>
                <a:spcPts val="800"/>
              </a:spcBef>
              <a:spcAft>
                <a:spcPts val="0"/>
              </a:spcAft>
              <a:buSzPts val="1800"/>
              <a:buFont typeface="Kalam"/>
              <a:buNone/>
              <a:defRPr>
                <a:latin typeface="Kalam"/>
                <a:ea typeface="Kalam"/>
                <a:cs typeface="Kalam"/>
                <a:sym typeface="Kalam"/>
              </a:defRPr>
            </a:lvl5pPr>
            <a:lvl6pPr lvl="5" rtl="0">
              <a:spcBef>
                <a:spcPts val="600"/>
              </a:spcBef>
              <a:spcAft>
                <a:spcPts val="0"/>
              </a:spcAft>
              <a:buSzPts val="1800"/>
              <a:buFont typeface="Kalam"/>
              <a:buNone/>
              <a:defRPr>
                <a:latin typeface="Kalam"/>
                <a:ea typeface="Kalam"/>
                <a:cs typeface="Kalam"/>
                <a:sym typeface="Kalam"/>
              </a:defRPr>
            </a:lvl6pPr>
            <a:lvl7pPr lvl="6" rtl="0">
              <a:spcBef>
                <a:spcPts val="600"/>
              </a:spcBef>
              <a:spcAft>
                <a:spcPts val="0"/>
              </a:spcAft>
              <a:buSzPts val="1800"/>
              <a:buFont typeface="Kalam"/>
              <a:buNone/>
              <a:defRPr>
                <a:latin typeface="Kalam"/>
                <a:ea typeface="Kalam"/>
                <a:cs typeface="Kalam"/>
                <a:sym typeface="Kalam"/>
              </a:defRPr>
            </a:lvl7pPr>
            <a:lvl8pPr lvl="7" rtl="0">
              <a:spcBef>
                <a:spcPts val="400"/>
              </a:spcBef>
              <a:spcAft>
                <a:spcPts val="0"/>
              </a:spcAft>
              <a:buSzPts val="1800"/>
              <a:buFont typeface="Kalam"/>
              <a:buNone/>
              <a:defRPr>
                <a:latin typeface="Kalam"/>
                <a:ea typeface="Kalam"/>
                <a:cs typeface="Kalam"/>
                <a:sym typeface="Kalam"/>
              </a:defRPr>
            </a:lvl8pPr>
            <a:lvl9pPr lvl="8" rtl="0">
              <a:spcBef>
                <a:spcPts val="400"/>
              </a:spcBef>
              <a:spcAft>
                <a:spcPts val="200"/>
              </a:spcAft>
              <a:buSzPts val="1800"/>
              <a:buNone/>
              <a:defRPr/>
            </a:lvl9pPr>
          </a:lstStyle>
          <a:p>
            <a:endParaRPr/>
          </a:p>
        </p:txBody>
      </p:sp>
      <p:sp>
        <p:nvSpPr>
          <p:cNvPr id="409" name="Google Shape;409;p39"/>
          <p:cNvSpPr txBox="1">
            <a:spLocks noGrp="1"/>
          </p:cNvSpPr>
          <p:nvPr>
            <p:ph type="subTitle" idx="2"/>
          </p:nvPr>
        </p:nvSpPr>
        <p:spPr>
          <a:xfrm>
            <a:off x="324000" y="1080000"/>
            <a:ext cx="6722400" cy="2505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10" name="Google Shape;410;p39"/>
          <p:cNvSpPr txBox="1"/>
          <p:nvPr/>
        </p:nvSpPr>
        <p:spPr>
          <a:xfrm>
            <a:off x="324000" y="660750"/>
            <a:ext cx="2189100" cy="3693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 or false?</a:t>
            </a:r>
            <a:r>
              <a:rPr lang="en-GB" sz="2400">
                <a:solidFill>
                  <a:schemeClr val="dk1"/>
                </a:solidFill>
                <a:latin typeface="ABeeZee"/>
                <a:ea typeface="ABeeZee"/>
                <a:cs typeface="ABeeZee"/>
                <a:sym typeface="ABeeZee"/>
              </a:rPr>
              <a:t> </a:t>
            </a:r>
            <a:endParaRPr sz="2400">
              <a:solidFill>
                <a:schemeClr val="dk1"/>
              </a:solidFill>
              <a:latin typeface="ABeeZee"/>
              <a:ea typeface="ABeeZee"/>
              <a:cs typeface="ABeeZee"/>
              <a:sym typeface="ABeeZee"/>
            </a:endParaRPr>
          </a:p>
        </p:txBody>
      </p:sp>
      <p:sp>
        <p:nvSpPr>
          <p:cNvPr id="411" name="Google Shape;411;p39"/>
          <p:cNvSpPr txBox="1"/>
          <p:nvPr/>
        </p:nvSpPr>
        <p:spPr>
          <a:xfrm>
            <a:off x="2454488" y="21754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T</a:t>
            </a:r>
            <a:endParaRPr sz="1800" b="1">
              <a:solidFill>
                <a:schemeClr val="lt1"/>
              </a:solidFill>
              <a:latin typeface="Lexend"/>
              <a:ea typeface="Lexend"/>
              <a:cs typeface="Lexend"/>
              <a:sym typeface="Lexend"/>
            </a:endParaRPr>
          </a:p>
        </p:txBody>
      </p:sp>
      <p:sp>
        <p:nvSpPr>
          <p:cNvPr id="412" name="Google Shape;412;p39"/>
          <p:cNvSpPr txBox="1"/>
          <p:nvPr/>
        </p:nvSpPr>
        <p:spPr>
          <a:xfrm>
            <a:off x="4848713" y="21754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F</a:t>
            </a:r>
            <a:endParaRPr sz="1800" b="1">
              <a:solidFill>
                <a:schemeClr val="lt1"/>
              </a:solidFill>
              <a:latin typeface="Lexend"/>
              <a:ea typeface="Lexend"/>
              <a:cs typeface="Lexend"/>
              <a:sym typeface="Lexend"/>
            </a:endParaRPr>
          </a:p>
        </p:txBody>
      </p:sp>
      <p:pic>
        <p:nvPicPr>
          <p:cNvPr id="413" name="Google Shape;413;p39"/>
          <p:cNvPicPr preferRelativeResize="0"/>
          <p:nvPr/>
        </p:nvPicPr>
        <p:blipFill rotWithShape="1">
          <a:blip r:embed="rId4">
            <a:alphaModFix/>
          </a:blip>
          <a:srcRect/>
          <a:stretch/>
        </p:blipFill>
        <p:spPr>
          <a:xfrm>
            <a:off x="8528585" y="-11474"/>
            <a:ext cx="499700" cy="499700"/>
          </a:xfrm>
          <a:prstGeom prst="rect">
            <a:avLst/>
          </a:prstGeom>
          <a:noFill/>
          <a:ln>
            <a:noFill/>
          </a:ln>
        </p:spPr>
      </p:pic>
      <p:sp>
        <p:nvSpPr>
          <p:cNvPr id="414" name="Google Shape;414;p39"/>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3EEFB"/>
                </a:solidFill>
                <a:latin typeface="Lexend"/>
                <a:ea typeface="Lexend"/>
                <a:cs typeface="Lexend"/>
                <a:sym typeface="Lexend"/>
              </a:rPr>
              <a:t>Check</a:t>
            </a:r>
            <a:endParaRPr sz="900" b="1">
              <a:solidFill>
                <a:srgbClr val="F3EEFB"/>
              </a:solidFill>
              <a:latin typeface="Lexend"/>
              <a:ea typeface="Lexend"/>
              <a:cs typeface="Lexend"/>
              <a:sym typeface="Lexend"/>
            </a:endParaRPr>
          </a:p>
        </p:txBody>
      </p:sp>
      <p:sp>
        <p:nvSpPr>
          <p:cNvPr id="415" name="Google Shape;415;p39"/>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16" name="Google Shape;416;p39"/>
          <p:cNvSpPr txBox="1"/>
          <p:nvPr/>
        </p:nvSpPr>
        <p:spPr>
          <a:xfrm>
            <a:off x="324000" y="2946750"/>
            <a:ext cx="21891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Why?</a:t>
            </a:r>
            <a:endParaRPr sz="2400">
              <a:solidFill>
                <a:schemeClr val="dk1"/>
              </a:solidFill>
              <a:latin typeface="ABeeZee"/>
              <a:ea typeface="ABeeZee"/>
              <a:cs typeface="ABeeZee"/>
              <a:sym typeface="ABeeZee"/>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2.02 CfU true/false/why - jade">
  <p:cSld name="TITLE_AND_TWO_COLUMNS_1_1_9_1_3_1_1_1">
    <p:bg>
      <p:bgPr>
        <a:solidFill>
          <a:srgbClr val="E6F2F2"/>
        </a:solidFill>
        <a:effectLst/>
      </p:bgPr>
    </p:bg>
    <p:spTree>
      <p:nvGrpSpPr>
        <p:cNvPr id="1" name="Shape 417"/>
        <p:cNvGrpSpPr/>
        <p:nvPr/>
      </p:nvGrpSpPr>
      <p:grpSpPr>
        <a:xfrm>
          <a:off x="0" y="0"/>
          <a:ext cx="0" cy="0"/>
          <a:chOff x="0" y="0"/>
          <a:chExt cx="0" cy="0"/>
        </a:xfrm>
      </p:grpSpPr>
      <p:pic>
        <p:nvPicPr>
          <p:cNvPr id="418" name="Google Shape;418;p40"/>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419" name="Google Shape;419;p40"/>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20" name="Google Shape;420;p40"/>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421" name="Google Shape;421;p40"/>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422" name="Google Shape;422;p40"/>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423" name="Google Shape;423;p40"/>
          <p:cNvPicPr preferRelativeResize="0"/>
          <p:nvPr/>
        </p:nvPicPr>
        <p:blipFill>
          <a:blip r:embed="rId4">
            <a:alphaModFix/>
          </a:blip>
          <a:stretch>
            <a:fillRect/>
          </a:stretch>
        </p:blipFill>
        <p:spPr>
          <a:xfrm>
            <a:off x="2429763" y="2085316"/>
            <a:ext cx="457425" cy="457425"/>
          </a:xfrm>
          <a:prstGeom prst="rect">
            <a:avLst/>
          </a:prstGeom>
          <a:noFill/>
          <a:ln>
            <a:noFill/>
          </a:ln>
        </p:spPr>
      </p:pic>
      <p:pic>
        <p:nvPicPr>
          <p:cNvPr id="424" name="Google Shape;424;p40"/>
          <p:cNvPicPr preferRelativeResize="0"/>
          <p:nvPr/>
        </p:nvPicPr>
        <p:blipFill>
          <a:blip r:embed="rId4">
            <a:alphaModFix/>
          </a:blip>
          <a:stretch>
            <a:fillRect/>
          </a:stretch>
        </p:blipFill>
        <p:spPr>
          <a:xfrm>
            <a:off x="4823988" y="2085316"/>
            <a:ext cx="457425" cy="457425"/>
          </a:xfrm>
          <a:prstGeom prst="rect">
            <a:avLst/>
          </a:prstGeom>
          <a:noFill/>
          <a:ln>
            <a:noFill/>
          </a:ln>
        </p:spPr>
      </p:pic>
      <p:sp>
        <p:nvSpPr>
          <p:cNvPr id="425" name="Google Shape;425;p40"/>
          <p:cNvSpPr txBox="1"/>
          <p:nvPr/>
        </p:nvSpPr>
        <p:spPr>
          <a:xfrm>
            <a:off x="3025325" y="2144675"/>
            <a:ext cx="12891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a:t>
            </a:r>
            <a:endParaRPr sz="2200" b="1">
              <a:solidFill>
                <a:schemeClr val="dk1"/>
              </a:solidFill>
              <a:latin typeface="Lexend"/>
              <a:ea typeface="Lexend"/>
              <a:cs typeface="Lexend"/>
              <a:sym typeface="Lexend"/>
            </a:endParaRPr>
          </a:p>
        </p:txBody>
      </p:sp>
      <p:sp>
        <p:nvSpPr>
          <p:cNvPr id="426" name="Google Shape;426;p40"/>
          <p:cNvSpPr txBox="1"/>
          <p:nvPr/>
        </p:nvSpPr>
        <p:spPr>
          <a:xfrm>
            <a:off x="5431100" y="2121950"/>
            <a:ext cx="10602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False</a:t>
            </a:r>
            <a:endParaRPr sz="2200" b="1">
              <a:solidFill>
                <a:schemeClr val="dk1"/>
              </a:solidFill>
              <a:latin typeface="Lexend"/>
              <a:ea typeface="Lexend"/>
              <a:cs typeface="Lexend"/>
              <a:sym typeface="Lexend"/>
            </a:endParaRPr>
          </a:p>
        </p:txBody>
      </p:sp>
      <p:sp>
        <p:nvSpPr>
          <p:cNvPr id="427" name="Google Shape;427;p40"/>
          <p:cNvSpPr txBox="1">
            <a:spLocks noGrp="1"/>
          </p:cNvSpPr>
          <p:nvPr>
            <p:ph type="subTitle" idx="1"/>
          </p:nvPr>
        </p:nvSpPr>
        <p:spPr>
          <a:xfrm>
            <a:off x="324000" y="3577125"/>
            <a:ext cx="81093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Kalam"/>
              <a:buNone/>
              <a:defRPr sz="2200">
                <a:latin typeface="Kalam"/>
                <a:ea typeface="Kalam"/>
                <a:cs typeface="Kalam"/>
                <a:sym typeface="Kalam"/>
              </a:defRPr>
            </a:lvl1pPr>
            <a:lvl2pPr lvl="1" rtl="0">
              <a:spcBef>
                <a:spcPts val="1000"/>
              </a:spcBef>
              <a:spcAft>
                <a:spcPts val="0"/>
              </a:spcAft>
              <a:buSzPts val="2100"/>
              <a:buFont typeface="Kalam"/>
              <a:buNone/>
              <a:defRPr>
                <a:latin typeface="Kalam"/>
                <a:ea typeface="Kalam"/>
                <a:cs typeface="Kalam"/>
                <a:sym typeface="Kalam"/>
              </a:defRPr>
            </a:lvl2pPr>
            <a:lvl3pPr lvl="2" rtl="0">
              <a:spcBef>
                <a:spcPts val="1000"/>
              </a:spcBef>
              <a:spcAft>
                <a:spcPts val="0"/>
              </a:spcAft>
              <a:buSzPts val="2000"/>
              <a:buFont typeface="Kalam"/>
              <a:buNone/>
              <a:defRPr>
                <a:latin typeface="Kalam"/>
                <a:ea typeface="Kalam"/>
                <a:cs typeface="Kalam"/>
                <a:sym typeface="Kalam"/>
              </a:defRPr>
            </a:lvl3pPr>
            <a:lvl4pPr lvl="3" rtl="0">
              <a:spcBef>
                <a:spcPts val="800"/>
              </a:spcBef>
              <a:spcAft>
                <a:spcPts val="0"/>
              </a:spcAft>
              <a:buSzPts val="1900"/>
              <a:buFont typeface="Kalam"/>
              <a:buNone/>
              <a:defRPr>
                <a:latin typeface="Kalam"/>
                <a:ea typeface="Kalam"/>
                <a:cs typeface="Kalam"/>
                <a:sym typeface="Kalam"/>
              </a:defRPr>
            </a:lvl4pPr>
            <a:lvl5pPr lvl="4" rtl="0">
              <a:spcBef>
                <a:spcPts val="800"/>
              </a:spcBef>
              <a:spcAft>
                <a:spcPts val="0"/>
              </a:spcAft>
              <a:buSzPts val="1800"/>
              <a:buFont typeface="Kalam"/>
              <a:buNone/>
              <a:defRPr>
                <a:latin typeface="Kalam"/>
                <a:ea typeface="Kalam"/>
                <a:cs typeface="Kalam"/>
                <a:sym typeface="Kalam"/>
              </a:defRPr>
            </a:lvl5pPr>
            <a:lvl6pPr lvl="5" rtl="0">
              <a:spcBef>
                <a:spcPts val="600"/>
              </a:spcBef>
              <a:spcAft>
                <a:spcPts val="0"/>
              </a:spcAft>
              <a:buSzPts val="1800"/>
              <a:buFont typeface="Kalam"/>
              <a:buNone/>
              <a:defRPr>
                <a:latin typeface="Kalam"/>
                <a:ea typeface="Kalam"/>
                <a:cs typeface="Kalam"/>
                <a:sym typeface="Kalam"/>
              </a:defRPr>
            </a:lvl6pPr>
            <a:lvl7pPr lvl="6" rtl="0">
              <a:spcBef>
                <a:spcPts val="600"/>
              </a:spcBef>
              <a:spcAft>
                <a:spcPts val="0"/>
              </a:spcAft>
              <a:buSzPts val="1800"/>
              <a:buFont typeface="Kalam"/>
              <a:buNone/>
              <a:defRPr>
                <a:latin typeface="Kalam"/>
                <a:ea typeface="Kalam"/>
                <a:cs typeface="Kalam"/>
                <a:sym typeface="Kalam"/>
              </a:defRPr>
            </a:lvl7pPr>
            <a:lvl8pPr lvl="7" rtl="0">
              <a:spcBef>
                <a:spcPts val="400"/>
              </a:spcBef>
              <a:spcAft>
                <a:spcPts val="0"/>
              </a:spcAft>
              <a:buSzPts val="1800"/>
              <a:buFont typeface="Kalam"/>
              <a:buNone/>
              <a:defRPr>
                <a:latin typeface="Kalam"/>
                <a:ea typeface="Kalam"/>
                <a:cs typeface="Kalam"/>
                <a:sym typeface="Kalam"/>
              </a:defRPr>
            </a:lvl8pPr>
            <a:lvl9pPr lvl="8" rtl="0">
              <a:spcBef>
                <a:spcPts val="400"/>
              </a:spcBef>
              <a:spcAft>
                <a:spcPts val="200"/>
              </a:spcAft>
              <a:buSzPts val="1800"/>
              <a:buNone/>
              <a:defRPr/>
            </a:lvl9pPr>
          </a:lstStyle>
          <a:p>
            <a:endParaRPr/>
          </a:p>
        </p:txBody>
      </p:sp>
      <p:sp>
        <p:nvSpPr>
          <p:cNvPr id="428" name="Google Shape;428;p40"/>
          <p:cNvSpPr txBox="1">
            <a:spLocks noGrp="1"/>
          </p:cNvSpPr>
          <p:nvPr>
            <p:ph type="subTitle" idx="2"/>
          </p:nvPr>
        </p:nvSpPr>
        <p:spPr>
          <a:xfrm>
            <a:off x="324000" y="1080000"/>
            <a:ext cx="6722400" cy="2505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29" name="Google Shape;429;p40"/>
          <p:cNvSpPr txBox="1"/>
          <p:nvPr/>
        </p:nvSpPr>
        <p:spPr>
          <a:xfrm>
            <a:off x="324000" y="660750"/>
            <a:ext cx="2189100" cy="3693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 or false?</a:t>
            </a:r>
            <a:r>
              <a:rPr lang="en-GB" sz="2400">
                <a:solidFill>
                  <a:schemeClr val="dk1"/>
                </a:solidFill>
                <a:latin typeface="ABeeZee"/>
                <a:ea typeface="ABeeZee"/>
                <a:cs typeface="ABeeZee"/>
                <a:sym typeface="ABeeZee"/>
              </a:rPr>
              <a:t> </a:t>
            </a:r>
            <a:endParaRPr sz="2400">
              <a:solidFill>
                <a:schemeClr val="dk1"/>
              </a:solidFill>
              <a:latin typeface="ABeeZee"/>
              <a:ea typeface="ABeeZee"/>
              <a:cs typeface="ABeeZee"/>
              <a:sym typeface="ABeeZee"/>
            </a:endParaRPr>
          </a:p>
        </p:txBody>
      </p:sp>
      <p:sp>
        <p:nvSpPr>
          <p:cNvPr id="430" name="Google Shape;430;p40"/>
          <p:cNvSpPr txBox="1"/>
          <p:nvPr/>
        </p:nvSpPr>
        <p:spPr>
          <a:xfrm>
            <a:off x="2454488" y="21754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T</a:t>
            </a:r>
            <a:endParaRPr sz="1800" b="1">
              <a:solidFill>
                <a:schemeClr val="lt1"/>
              </a:solidFill>
              <a:latin typeface="Lexend"/>
              <a:ea typeface="Lexend"/>
              <a:cs typeface="Lexend"/>
              <a:sym typeface="Lexend"/>
            </a:endParaRPr>
          </a:p>
        </p:txBody>
      </p:sp>
      <p:sp>
        <p:nvSpPr>
          <p:cNvPr id="431" name="Google Shape;431;p40"/>
          <p:cNvSpPr txBox="1"/>
          <p:nvPr/>
        </p:nvSpPr>
        <p:spPr>
          <a:xfrm>
            <a:off x="4848713" y="21754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F</a:t>
            </a:r>
            <a:endParaRPr sz="1800" b="1">
              <a:solidFill>
                <a:schemeClr val="lt1"/>
              </a:solidFill>
              <a:latin typeface="Lexend"/>
              <a:ea typeface="Lexend"/>
              <a:cs typeface="Lexend"/>
              <a:sym typeface="Lexen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3.02 CfU true/false/why - blue">
  <p:cSld name="TITLE_AND_TWO_COLUMNS_1_1_9_1_3_2">
    <p:bg>
      <p:bgPr>
        <a:solidFill>
          <a:srgbClr val="EBEDFE"/>
        </a:solidFill>
        <a:effectLst/>
      </p:bgPr>
    </p:bg>
    <p:spTree>
      <p:nvGrpSpPr>
        <p:cNvPr id="1" name="Shape 432"/>
        <p:cNvGrpSpPr/>
        <p:nvPr/>
      </p:nvGrpSpPr>
      <p:grpSpPr>
        <a:xfrm>
          <a:off x="0" y="0"/>
          <a:ext cx="0" cy="0"/>
          <a:chOff x="0" y="0"/>
          <a:chExt cx="0" cy="0"/>
        </a:xfrm>
      </p:grpSpPr>
      <p:pic>
        <p:nvPicPr>
          <p:cNvPr id="433" name="Google Shape;433;p41"/>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434" name="Google Shape;434;p41"/>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35" name="Google Shape;435;p41"/>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436" name="Google Shape;436;p41"/>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437" name="Google Shape;437;p41"/>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438" name="Google Shape;438;p41"/>
          <p:cNvPicPr preferRelativeResize="0"/>
          <p:nvPr/>
        </p:nvPicPr>
        <p:blipFill>
          <a:blip r:embed="rId4">
            <a:alphaModFix/>
          </a:blip>
          <a:stretch>
            <a:fillRect/>
          </a:stretch>
        </p:blipFill>
        <p:spPr>
          <a:xfrm>
            <a:off x="2429763" y="2085316"/>
            <a:ext cx="457425" cy="457425"/>
          </a:xfrm>
          <a:prstGeom prst="rect">
            <a:avLst/>
          </a:prstGeom>
          <a:noFill/>
          <a:ln>
            <a:noFill/>
          </a:ln>
        </p:spPr>
      </p:pic>
      <p:pic>
        <p:nvPicPr>
          <p:cNvPr id="439" name="Google Shape;439;p41"/>
          <p:cNvPicPr preferRelativeResize="0"/>
          <p:nvPr/>
        </p:nvPicPr>
        <p:blipFill>
          <a:blip r:embed="rId4">
            <a:alphaModFix/>
          </a:blip>
          <a:stretch>
            <a:fillRect/>
          </a:stretch>
        </p:blipFill>
        <p:spPr>
          <a:xfrm>
            <a:off x="4823988" y="2085316"/>
            <a:ext cx="457425" cy="457425"/>
          </a:xfrm>
          <a:prstGeom prst="rect">
            <a:avLst/>
          </a:prstGeom>
          <a:noFill/>
          <a:ln>
            <a:noFill/>
          </a:ln>
        </p:spPr>
      </p:pic>
      <p:sp>
        <p:nvSpPr>
          <p:cNvPr id="440" name="Google Shape;440;p41"/>
          <p:cNvSpPr txBox="1"/>
          <p:nvPr/>
        </p:nvSpPr>
        <p:spPr>
          <a:xfrm>
            <a:off x="3025325" y="2144675"/>
            <a:ext cx="12891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a:t>
            </a:r>
            <a:endParaRPr sz="2200" b="1">
              <a:solidFill>
                <a:schemeClr val="dk1"/>
              </a:solidFill>
              <a:latin typeface="Lexend"/>
              <a:ea typeface="Lexend"/>
              <a:cs typeface="Lexend"/>
              <a:sym typeface="Lexend"/>
            </a:endParaRPr>
          </a:p>
        </p:txBody>
      </p:sp>
      <p:sp>
        <p:nvSpPr>
          <p:cNvPr id="441" name="Google Shape;441;p41"/>
          <p:cNvSpPr txBox="1"/>
          <p:nvPr/>
        </p:nvSpPr>
        <p:spPr>
          <a:xfrm>
            <a:off x="5431100" y="2121950"/>
            <a:ext cx="10602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False</a:t>
            </a:r>
            <a:endParaRPr sz="2200" b="1">
              <a:solidFill>
                <a:schemeClr val="dk1"/>
              </a:solidFill>
              <a:latin typeface="Lexend"/>
              <a:ea typeface="Lexend"/>
              <a:cs typeface="Lexend"/>
              <a:sym typeface="Lexend"/>
            </a:endParaRPr>
          </a:p>
        </p:txBody>
      </p:sp>
      <p:sp>
        <p:nvSpPr>
          <p:cNvPr id="442" name="Google Shape;442;p41"/>
          <p:cNvSpPr txBox="1">
            <a:spLocks noGrp="1"/>
          </p:cNvSpPr>
          <p:nvPr>
            <p:ph type="subTitle" idx="1"/>
          </p:nvPr>
        </p:nvSpPr>
        <p:spPr>
          <a:xfrm>
            <a:off x="324000" y="3577125"/>
            <a:ext cx="81093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Kalam"/>
              <a:buNone/>
              <a:defRPr sz="2200">
                <a:latin typeface="Kalam"/>
                <a:ea typeface="Kalam"/>
                <a:cs typeface="Kalam"/>
                <a:sym typeface="Kalam"/>
              </a:defRPr>
            </a:lvl1pPr>
            <a:lvl2pPr lvl="1" rtl="0">
              <a:spcBef>
                <a:spcPts val="1000"/>
              </a:spcBef>
              <a:spcAft>
                <a:spcPts val="0"/>
              </a:spcAft>
              <a:buSzPts val="2100"/>
              <a:buFont typeface="Kalam"/>
              <a:buNone/>
              <a:defRPr>
                <a:latin typeface="Kalam"/>
                <a:ea typeface="Kalam"/>
                <a:cs typeface="Kalam"/>
                <a:sym typeface="Kalam"/>
              </a:defRPr>
            </a:lvl2pPr>
            <a:lvl3pPr lvl="2" rtl="0">
              <a:spcBef>
                <a:spcPts val="1000"/>
              </a:spcBef>
              <a:spcAft>
                <a:spcPts val="0"/>
              </a:spcAft>
              <a:buSzPts val="2000"/>
              <a:buFont typeface="Kalam"/>
              <a:buNone/>
              <a:defRPr>
                <a:latin typeface="Kalam"/>
                <a:ea typeface="Kalam"/>
                <a:cs typeface="Kalam"/>
                <a:sym typeface="Kalam"/>
              </a:defRPr>
            </a:lvl3pPr>
            <a:lvl4pPr lvl="3" rtl="0">
              <a:spcBef>
                <a:spcPts val="800"/>
              </a:spcBef>
              <a:spcAft>
                <a:spcPts val="0"/>
              </a:spcAft>
              <a:buSzPts val="1900"/>
              <a:buFont typeface="Kalam"/>
              <a:buNone/>
              <a:defRPr>
                <a:latin typeface="Kalam"/>
                <a:ea typeface="Kalam"/>
                <a:cs typeface="Kalam"/>
                <a:sym typeface="Kalam"/>
              </a:defRPr>
            </a:lvl4pPr>
            <a:lvl5pPr lvl="4" rtl="0">
              <a:spcBef>
                <a:spcPts val="800"/>
              </a:spcBef>
              <a:spcAft>
                <a:spcPts val="0"/>
              </a:spcAft>
              <a:buSzPts val="1800"/>
              <a:buFont typeface="Kalam"/>
              <a:buNone/>
              <a:defRPr>
                <a:latin typeface="Kalam"/>
                <a:ea typeface="Kalam"/>
                <a:cs typeface="Kalam"/>
                <a:sym typeface="Kalam"/>
              </a:defRPr>
            </a:lvl5pPr>
            <a:lvl6pPr lvl="5" rtl="0">
              <a:spcBef>
                <a:spcPts val="600"/>
              </a:spcBef>
              <a:spcAft>
                <a:spcPts val="0"/>
              </a:spcAft>
              <a:buSzPts val="1800"/>
              <a:buFont typeface="Kalam"/>
              <a:buNone/>
              <a:defRPr>
                <a:latin typeface="Kalam"/>
                <a:ea typeface="Kalam"/>
                <a:cs typeface="Kalam"/>
                <a:sym typeface="Kalam"/>
              </a:defRPr>
            </a:lvl6pPr>
            <a:lvl7pPr lvl="6" rtl="0">
              <a:spcBef>
                <a:spcPts val="600"/>
              </a:spcBef>
              <a:spcAft>
                <a:spcPts val="0"/>
              </a:spcAft>
              <a:buSzPts val="1800"/>
              <a:buFont typeface="Kalam"/>
              <a:buNone/>
              <a:defRPr>
                <a:latin typeface="Kalam"/>
                <a:ea typeface="Kalam"/>
                <a:cs typeface="Kalam"/>
                <a:sym typeface="Kalam"/>
              </a:defRPr>
            </a:lvl7pPr>
            <a:lvl8pPr lvl="7" rtl="0">
              <a:spcBef>
                <a:spcPts val="400"/>
              </a:spcBef>
              <a:spcAft>
                <a:spcPts val="0"/>
              </a:spcAft>
              <a:buSzPts val="1800"/>
              <a:buFont typeface="Kalam"/>
              <a:buNone/>
              <a:defRPr>
                <a:latin typeface="Kalam"/>
                <a:ea typeface="Kalam"/>
                <a:cs typeface="Kalam"/>
                <a:sym typeface="Kalam"/>
              </a:defRPr>
            </a:lvl8pPr>
            <a:lvl9pPr lvl="8" rtl="0">
              <a:spcBef>
                <a:spcPts val="400"/>
              </a:spcBef>
              <a:spcAft>
                <a:spcPts val="200"/>
              </a:spcAft>
              <a:buSzPts val="1800"/>
              <a:buNone/>
              <a:defRPr/>
            </a:lvl9pPr>
          </a:lstStyle>
          <a:p>
            <a:endParaRPr/>
          </a:p>
        </p:txBody>
      </p:sp>
      <p:sp>
        <p:nvSpPr>
          <p:cNvPr id="443" name="Google Shape;443;p41"/>
          <p:cNvSpPr txBox="1">
            <a:spLocks noGrp="1"/>
          </p:cNvSpPr>
          <p:nvPr>
            <p:ph type="subTitle" idx="2"/>
          </p:nvPr>
        </p:nvSpPr>
        <p:spPr>
          <a:xfrm>
            <a:off x="324000" y="1080000"/>
            <a:ext cx="6722400" cy="2505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44" name="Google Shape;444;p41"/>
          <p:cNvSpPr txBox="1"/>
          <p:nvPr/>
        </p:nvSpPr>
        <p:spPr>
          <a:xfrm>
            <a:off x="324000" y="660750"/>
            <a:ext cx="2189100" cy="3693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 or false?</a:t>
            </a:r>
            <a:r>
              <a:rPr lang="en-GB" sz="2400">
                <a:solidFill>
                  <a:schemeClr val="dk1"/>
                </a:solidFill>
                <a:latin typeface="ABeeZee"/>
                <a:ea typeface="ABeeZee"/>
                <a:cs typeface="ABeeZee"/>
                <a:sym typeface="ABeeZee"/>
              </a:rPr>
              <a:t> </a:t>
            </a:r>
            <a:endParaRPr sz="2400">
              <a:solidFill>
                <a:schemeClr val="dk1"/>
              </a:solidFill>
              <a:latin typeface="ABeeZee"/>
              <a:ea typeface="ABeeZee"/>
              <a:cs typeface="ABeeZee"/>
              <a:sym typeface="ABeeZee"/>
            </a:endParaRPr>
          </a:p>
        </p:txBody>
      </p:sp>
      <p:sp>
        <p:nvSpPr>
          <p:cNvPr id="445" name="Google Shape;445;p41"/>
          <p:cNvSpPr txBox="1"/>
          <p:nvPr/>
        </p:nvSpPr>
        <p:spPr>
          <a:xfrm>
            <a:off x="2454488" y="21754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T</a:t>
            </a:r>
            <a:endParaRPr sz="1800" b="1">
              <a:solidFill>
                <a:schemeClr val="lt1"/>
              </a:solidFill>
              <a:latin typeface="Lexend"/>
              <a:ea typeface="Lexend"/>
              <a:cs typeface="Lexend"/>
              <a:sym typeface="Lexend"/>
            </a:endParaRPr>
          </a:p>
        </p:txBody>
      </p:sp>
      <p:sp>
        <p:nvSpPr>
          <p:cNvPr id="446" name="Google Shape;446;p41"/>
          <p:cNvSpPr txBox="1"/>
          <p:nvPr/>
        </p:nvSpPr>
        <p:spPr>
          <a:xfrm>
            <a:off x="4848713" y="21754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F</a:t>
            </a:r>
            <a:endParaRPr sz="1800" b="1">
              <a:solidFill>
                <a:schemeClr val="lt1"/>
              </a:solidFill>
              <a:latin typeface="Lexend"/>
              <a:ea typeface="Lexend"/>
              <a:cs typeface="Lexend"/>
              <a:sym typeface="Lexen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4.02 CfU true/false/why - pink">
  <p:cSld name="TITLE_AND_TWO_COLUMNS_1_1_9_1_3_1_1_1_1">
    <p:bg>
      <p:bgPr>
        <a:solidFill>
          <a:srgbClr val="FAEAF6"/>
        </a:solidFill>
        <a:effectLst/>
      </p:bgPr>
    </p:bg>
    <p:spTree>
      <p:nvGrpSpPr>
        <p:cNvPr id="1" name="Shape 447"/>
        <p:cNvGrpSpPr/>
        <p:nvPr/>
      </p:nvGrpSpPr>
      <p:grpSpPr>
        <a:xfrm>
          <a:off x="0" y="0"/>
          <a:ext cx="0" cy="0"/>
          <a:chOff x="0" y="0"/>
          <a:chExt cx="0" cy="0"/>
        </a:xfrm>
      </p:grpSpPr>
      <p:pic>
        <p:nvPicPr>
          <p:cNvPr id="448" name="Google Shape;448;p42"/>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449" name="Google Shape;449;p42"/>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50" name="Google Shape;450;p42"/>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451" name="Google Shape;451;p42"/>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sp>
        <p:nvSpPr>
          <p:cNvPr id="452" name="Google Shape;452;p42"/>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453" name="Google Shape;453;p42"/>
          <p:cNvPicPr preferRelativeResize="0"/>
          <p:nvPr/>
        </p:nvPicPr>
        <p:blipFill>
          <a:blip r:embed="rId4">
            <a:alphaModFix/>
          </a:blip>
          <a:stretch>
            <a:fillRect/>
          </a:stretch>
        </p:blipFill>
        <p:spPr>
          <a:xfrm>
            <a:off x="2429763" y="2085316"/>
            <a:ext cx="457425" cy="457425"/>
          </a:xfrm>
          <a:prstGeom prst="rect">
            <a:avLst/>
          </a:prstGeom>
          <a:noFill/>
          <a:ln>
            <a:noFill/>
          </a:ln>
        </p:spPr>
      </p:pic>
      <p:pic>
        <p:nvPicPr>
          <p:cNvPr id="454" name="Google Shape;454;p42"/>
          <p:cNvPicPr preferRelativeResize="0"/>
          <p:nvPr/>
        </p:nvPicPr>
        <p:blipFill>
          <a:blip r:embed="rId4">
            <a:alphaModFix/>
          </a:blip>
          <a:stretch>
            <a:fillRect/>
          </a:stretch>
        </p:blipFill>
        <p:spPr>
          <a:xfrm>
            <a:off x="4823988" y="2085316"/>
            <a:ext cx="457425" cy="457425"/>
          </a:xfrm>
          <a:prstGeom prst="rect">
            <a:avLst/>
          </a:prstGeom>
          <a:noFill/>
          <a:ln>
            <a:noFill/>
          </a:ln>
        </p:spPr>
      </p:pic>
      <p:sp>
        <p:nvSpPr>
          <p:cNvPr id="455" name="Google Shape;455;p42"/>
          <p:cNvSpPr txBox="1"/>
          <p:nvPr/>
        </p:nvSpPr>
        <p:spPr>
          <a:xfrm>
            <a:off x="3025325" y="2144675"/>
            <a:ext cx="12891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a:t>
            </a:r>
            <a:endParaRPr sz="2200" b="1">
              <a:solidFill>
                <a:schemeClr val="dk1"/>
              </a:solidFill>
              <a:latin typeface="Lexend"/>
              <a:ea typeface="Lexend"/>
              <a:cs typeface="Lexend"/>
              <a:sym typeface="Lexend"/>
            </a:endParaRPr>
          </a:p>
        </p:txBody>
      </p:sp>
      <p:sp>
        <p:nvSpPr>
          <p:cNvPr id="456" name="Google Shape;456;p42"/>
          <p:cNvSpPr txBox="1"/>
          <p:nvPr/>
        </p:nvSpPr>
        <p:spPr>
          <a:xfrm>
            <a:off x="5431100" y="2121950"/>
            <a:ext cx="10602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False</a:t>
            </a:r>
            <a:endParaRPr sz="2200" b="1">
              <a:solidFill>
                <a:schemeClr val="dk1"/>
              </a:solidFill>
              <a:latin typeface="Lexend"/>
              <a:ea typeface="Lexend"/>
              <a:cs typeface="Lexend"/>
              <a:sym typeface="Lexend"/>
            </a:endParaRPr>
          </a:p>
        </p:txBody>
      </p:sp>
      <p:sp>
        <p:nvSpPr>
          <p:cNvPr id="457" name="Google Shape;457;p42"/>
          <p:cNvSpPr txBox="1">
            <a:spLocks noGrp="1"/>
          </p:cNvSpPr>
          <p:nvPr>
            <p:ph type="subTitle" idx="1"/>
          </p:nvPr>
        </p:nvSpPr>
        <p:spPr>
          <a:xfrm>
            <a:off x="324000" y="3577125"/>
            <a:ext cx="81093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Kalam"/>
              <a:buNone/>
              <a:defRPr sz="2200">
                <a:latin typeface="Kalam"/>
                <a:ea typeface="Kalam"/>
                <a:cs typeface="Kalam"/>
                <a:sym typeface="Kalam"/>
              </a:defRPr>
            </a:lvl1pPr>
            <a:lvl2pPr lvl="1" rtl="0">
              <a:spcBef>
                <a:spcPts val="1000"/>
              </a:spcBef>
              <a:spcAft>
                <a:spcPts val="0"/>
              </a:spcAft>
              <a:buSzPts val="2100"/>
              <a:buFont typeface="Kalam"/>
              <a:buNone/>
              <a:defRPr>
                <a:latin typeface="Kalam"/>
                <a:ea typeface="Kalam"/>
                <a:cs typeface="Kalam"/>
                <a:sym typeface="Kalam"/>
              </a:defRPr>
            </a:lvl2pPr>
            <a:lvl3pPr lvl="2" rtl="0">
              <a:spcBef>
                <a:spcPts val="1000"/>
              </a:spcBef>
              <a:spcAft>
                <a:spcPts val="0"/>
              </a:spcAft>
              <a:buSzPts val="2000"/>
              <a:buFont typeface="Kalam"/>
              <a:buNone/>
              <a:defRPr>
                <a:latin typeface="Kalam"/>
                <a:ea typeface="Kalam"/>
                <a:cs typeface="Kalam"/>
                <a:sym typeface="Kalam"/>
              </a:defRPr>
            </a:lvl3pPr>
            <a:lvl4pPr lvl="3" rtl="0">
              <a:spcBef>
                <a:spcPts val="800"/>
              </a:spcBef>
              <a:spcAft>
                <a:spcPts val="0"/>
              </a:spcAft>
              <a:buSzPts val="1900"/>
              <a:buFont typeface="Kalam"/>
              <a:buNone/>
              <a:defRPr>
                <a:latin typeface="Kalam"/>
                <a:ea typeface="Kalam"/>
                <a:cs typeface="Kalam"/>
                <a:sym typeface="Kalam"/>
              </a:defRPr>
            </a:lvl4pPr>
            <a:lvl5pPr lvl="4" rtl="0">
              <a:spcBef>
                <a:spcPts val="800"/>
              </a:spcBef>
              <a:spcAft>
                <a:spcPts val="0"/>
              </a:spcAft>
              <a:buSzPts val="1800"/>
              <a:buFont typeface="Kalam"/>
              <a:buNone/>
              <a:defRPr>
                <a:latin typeface="Kalam"/>
                <a:ea typeface="Kalam"/>
                <a:cs typeface="Kalam"/>
                <a:sym typeface="Kalam"/>
              </a:defRPr>
            </a:lvl5pPr>
            <a:lvl6pPr lvl="5" rtl="0">
              <a:spcBef>
                <a:spcPts val="600"/>
              </a:spcBef>
              <a:spcAft>
                <a:spcPts val="0"/>
              </a:spcAft>
              <a:buSzPts val="1800"/>
              <a:buFont typeface="Kalam"/>
              <a:buNone/>
              <a:defRPr>
                <a:latin typeface="Kalam"/>
                <a:ea typeface="Kalam"/>
                <a:cs typeface="Kalam"/>
                <a:sym typeface="Kalam"/>
              </a:defRPr>
            </a:lvl6pPr>
            <a:lvl7pPr lvl="6" rtl="0">
              <a:spcBef>
                <a:spcPts val="600"/>
              </a:spcBef>
              <a:spcAft>
                <a:spcPts val="0"/>
              </a:spcAft>
              <a:buSzPts val="1800"/>
              <a:buFont typeface="Kalam"/>
              <a:buNone/>
              <a:defRPr>
                <a:latin typeface="Kalam"/>
                <a:ea typeface="Kalam"/>
                <a:cs typeface="Kalam"/>
                <a:sym typeface="Kalam"/>
              </a:defRPr>
            </a:lvl7pPr>
            <a:lvl8pPr lvl="7" rtl="0">
              <a:spcBef>
                <a:spcPts val="400"/>
              </a:spcBef>
              <a:spcAft>
                <a:spcPts val="0"/>
              </a:spcAft>
              <a:buSzPts val="1800"/>
              <a:buFont typeface="Kalam"/>
              <a:buNone/>
              <a:defRPr>
                <a:latin typeface="Kalam"/>
                <a:ea typeface="Kalam"/>
                <a:cs typeface="Kalam"/>
                <a:sym typeface="Kalam"/>
              </a:defRPr>
            </a:lvl8pPr>
            <a:lvl9pPr lvl="8" rtl="0">
              <a:spcBef>
                <a:spcPts val="400"/>
              </a:spcBef>
              <a:spcAft>
                <a:spcPts val="200"/>
              </a:spcAft>
              <a:buSzPts val="1800"/>
              <a:buNone/>
              <a:defRPr/>
            </a:lvl9pPr>
          </a:lstStyle>
          <a:p>
            <a:endParaRPr/>
          </a:p>
        </p:txBody>
      </p:sp>
      <p:sp>
        <p:nvSpPr>
          <p:cNvPr id="458" name="Google Shape;458;p42"/>
          <p:cNvSpPr txBox="1">
            <a:spLocks noGrp="1"/>
          </p:cNvSpPr>
          <p:nvPr>
            <p:ph type="subTitle" idx="2"/>
          </p:nvPr>
        </p:nvSpPr>
        <p:spPr>
          <a:xfrm>
            <a:off x="324000" y="1080000"/>
            <a:ext cx="6722400" cy="2505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59" name="Google Shape;459;p42"/>
          <p:cNvSpPr txBox="1"/>
          <p:nvPr/>
        </p:nvSpPr>
        <p:spPr>
          <a:xfrm>
            <a:off x="324000" y="660750"/>
            <a:ext cx="2189100" cy="3693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 or false?</a:t>
            </a:r>
            <a:r>
              <a:rPr lang="en-GB" sz="2400">
                <a:solidFill>
                  <a:schemeClr val="dk1"/>
                </a:solidFill>
                <a:latin typeface="ABeeZee"/>
                <a:ea typeface="ABeeZee"/>
                <a:cs typeface="ABeeZee"/>
                <a:sym typeface="ABeeZee"/>
              </a:rPr>
              <a:t> </a:t>
            </a:r>
            <a:endParaRPr sz="2400">
              <a:solidFill>
                <a:schemeClr val="dk1"/>
              </a:solidFill>
              <a:latin typeface="ABeeZee"/>
              <a:ea typeface="ABeeZee"/>
              <a:cs typeface="ABeeZee"/>
              <a:sym typeface="ABeeZee"/>
            </a:endParaRPr>
          </a:p>
        </p:txBody>
      </p:sp>
      <p:sp>
        <p:nvSpPr>
          <p:cNvPr id="460" name="Google Shape;460;p42"/>
          <p:cNvSpPr txBox="1"/>
          <p:nvPr/>
        </p:nvSpPr>
        <p:spPr>
          <a:xfrm>
            <a:off x="2454488" y="21754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T</a:t>
            </a:r>
            <a:endParaRPr sz="1800" b="1">
              <a:solidFill>
                <a:schemeClr val="lt1"/>
              </a:solidFill>
              <a:latin typeface="Lexend"/>
              <a:ea typeface="Lexend"/>
              <a:cs typeface="Lexend"/>
              <a:sym typeface="Lexend"/>
            </a:endParaRPr>
          </a:p>
        </p:txBody>
      </p:sp>
      <p:sp>
        <p:nvSpPr>
          <p:cNvPr id="461" name="Google Shape;461;p42"/>
          <p:cNvSpPr txBox="1"/>
          <p:nvPr/>
        </p:nvSpPr>
        <p:spPr>
          <a:xfrm>
            <a:off x="4848713" y="21754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F</a:t>
            </a:r>
            <a:endParaRPr sz="1800" b="1">
              <a:solidFill>
                <a:schemeClr val="lt1"/>
              </a:solidFill>
              <a:latin typeface="Lexend"/>
              <a:ea typeface="Lexend"/>
              <a:cs typeface="Lexend"/>
              <a:sym typeface="Lexen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1.03 CfU 3 options - purple">
  <p:cSld name="TITLE_AND_TWO_COLUMNS_1_1_7_1">
    <p:bg>
      <p:bgPr>
        <a:solidFill>
          <a:srgbClr val="F3EEFB"/>
        </a:solidFill>
        <a:effectLst/>
      </p:bgPr>
    </p:bg>
    <p:spTree>
      <p:nvGrpSpPr>
        <p:cNvPr id="1" name="Shape 462"/>
        <p:cNvGrpSpPr/>
        <p:nvPr/>
      </p:nvGrpSpPr>
      <p:grpSpPr>
        <a:xfrm>
          <a:off x="0" y="0"/>
          <a:ext cx="0" cy="0"/>
          <a:chOff x="0" y="0"/>
          <a:chExt cx="0" cy="0"/>
        </a:xfrm>
      </p:grpSpPr>
      <p:pic>
        <p:nvPicPr>
          <p:cNvPr id="463" name="Google Shape;463;p43"/>
          <p:cNvPicPr preferRelativeResize="0"/>
          <p:nvPr/>
        </p:nvPicPr>
        <p:blipFill>
          <a:blip r:embed="rId2">
            <a:alphaModFix/>
          </a:blip>
          <a:stretch>
            <a:fillRect/>
          </a:stretch>
        </p:blipFill>
        <p:spPr>
          <a:xfrm>
            <a:off x="0" y="532525"/>
            <a:ext cx="9151202" cy="116709"/>
          </a:xfrm>
          <a:prstGeom prst="rect">
            <a:avLst/>
          </a:prstGeom>
          <a:noFill/>
          <a:ln>
            <a:noFill/>
          </a:ln>
        </p:spPr>
      </p:pic>
      <p:sp>
        <p:nvSpPr>
          <p:cNvPr id="464" name="Google Shape;464;p43"/>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465;p43"/>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466" name="Google Shape;466;p43"/>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467" name="Google Shape;467;p43"/>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468" name="Google Shape;468;p43"/>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69" name="Google Shape;469;p43"/>
          <p:cNvSpPr txBox="1">
            <a:spLocks noGrp="1"/>
          </p:cNvSpPr>
          <p:nvPr>
            <p:ph type="subTitle" idx="1"/>
          </p:nvPr>
        </p:nvSpPr>
        <p:spPr>
          <a:xfrm>
            <a:off x="1034425" y="18377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70" name="Google Shape;470;p43"/>
          <p:cNvSpPr txBox="1">
            <a:spLocks noGrp="1"/>
          </p:cNvSpPr>
          <p:nvPr>
            <p:ph type="subTitle" idx="3"/>
          </p:nvPr>
        </p:nvSpPr>
        <p:spPr>
          <a:xfrm>
            <a:off x="1034425" y="27942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71" name="Google Shape;471;p43"/>
          <p:cNvSpPr txBox="1">
            <a:spLocks noGrp="1"/>
          </p:cNvSpPr>
          <p:nvPr>
            <p:ph type="subTitle" idx="4"/>
          </p:nvPr>
        </p:nvSpPr>
        <p:spPr>
          <a:xfrm>
            <a:off x="1034425" y="37669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472" name="Google Shape;472;p43"/>
          <p:cNvGrpSpPr/>
          <p:nvPr/>
        </p:nvGrpSpPr>
        <p:grpSpPr>
          <a:xfrm>
            <a:off x="323653" y="1804438"/>
            <a:ext cx="457200" cy="457200"/>
            <a:chOff x="1020916" y="1442088"/>
            <a:chExt cx="457200" cy="457200"/>
          </a:xfrm>
        </p:grpSpPr>
        <p:pic>
          <p:nvPicPr>
            <p:cNvPr id="473" name="Google Shape;473;p43"/>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74" name="Google Shape;474;p4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475" name="Google Shape;475;p43"/>
          <p:cNvGrpSpPr/>
          <p:nvPr/>
        </p:nvGrpSpPr>
        <p:grpSpPr>
          <a:xfrm>
            <a:off x="323653" y="2766575"/>
            <a:ext cx="457200" cy="457200"/>
            <a:chOff x="1020916" y="1442088"/>
            <a:chExt cx="457200" cy="457200"/>
          </a:xfrm>
        </p:grpSpPr>
        <p:pic>
          <p:nvPicPr>
            <p:cNvPr id="476" name="Google Shape;476;p43"/>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77" name="Google Shape;477;p4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478" name="Google Shape;478;p43"/>
          <p:cNvGrpSpPr/>
          <p:nvPr/>
        </p:nvGrpSpPr>
        <p:grpSpPr>
          <a:xfrm>
            <a:off x="323641" y="3729038"/>
            <a:ext cx="457200" cy="457200"/>
            <a:chOff x="1020916" y="1442088"/>
            <a:chExt cx="457200" cy="457200"/>
          </a:xfrm>
        </p:grpSpPr>
        <p:pic>
          <p:nvPicPr>
            <p:cNvPr id="479" name="Google Shape;479;p43"/>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80" name="Google Shape;480;p4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2.03 CfU 3 options - jade">
  <p:cSld name="TITLE_AND_TWO_COLUMNS_1_1_7_1_1_1">
    <p:bg>
      <p:bgPr>
        <a:solidFill>
          <a:srgbClr val="E6F2F2"/>
        </a:solidFill>
        <a:effectLst/>
      </p:bgPr>
    </p:bg>
    <p:spTree>
      <p:nvGrpSpPr>
        <p:cNvPr id="1" name="Shape 481"/>
        <p:cNvGrpSpPr/>
        <p:nvPr/>
      </p:nvGrpSpPr>
      <p:grpSpPr>
        <a:xfrm>
          <a:off x="0" y="0"/>
          <a:ext cx="0" cy="0"/>
          <a:chOff x="0" y="0"/>
          <a:chExt cx="0" cy="0"/>
        </a:xfrm>
      </p:grpSpPr>
      <p:pic>
        <p:nvPicPr>
          <p:cNvPr id="482" name="Google Shape;482;p44"/>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483" name="Google Shape;483;p44"/>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44"/>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485" name="Google Shape;485;p44"/>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486" name="Google Shape;486;p44"/>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487" name="Google Shape;487;p44"/>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88" name="Google Shape;488;p44"/>
          <p:cNvSpPr txBox="1">
            <a:spLocks noGrp="1"/>
          </p:cNvSpPr>
          <p:nvPr>
            <p:ph type="subTitle" idx="1"/>
          </p:nvPr>
        </p:nvSpPr>
        <p:spPr>
          <a:xfrm>
            <a:off x="1034425" y="18377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89" name="Google Shape;489;p44"/>
          <p:cNvSpPr txBox="1">
            <a:spLocks noGrp="1"/>
          </p:cNvSpPr>
          <p:nvPr>
            <p:ph type="subTitle" idx="3"/>
          </p:nvPr>
        </p:nvSpPr>
        <p:spPr>
          <a:xfrm>
            <a:off x="1034425" y="27942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90" name="Google Shape;490;p44"/>
          <p:cNvSpPr txBox="1">
            <a:spLocks noGrp="1"/>
          </p:cNvSpPr>
          <p:nvPr>
            <p:ph type="subTitle" idx="4"/>
          </p:nvPr>
        </p:nvSpPr>
        <p:spPr>
          <a:xfrm>
            <a:off x="1034425" y="37669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491" name="Google Shape;491;p44"/>
          <p:cNvGrpSpPr/>
          <p:nvPr/>
        </p:nvGrpSpPr>
        <p:grpSpPr>
          <a:xfrm>
            <a:off x="323653" y="1804438"/>
            <a:ext cx="457200" cy="457200"/>
            <a:chOff x="1020916" y="1442088"/>
            <a:chExt cx="457200" cy="457200"/>
          </a:xfrm>
        </p:grpSpPr>
        <p:pic>
          <p:nvPicPr>
            <p:cNvPr id="492" name="Google Shape;492;p44"/>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93" name="Google Shape;493;p44"/>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494" name="Google Shape;494;p44"/>
          <p:cNvGrpSpPr/>
          <p:nvPr/>
        </p:nvGrpSpPr>
        <p:grpSpPr>
          <a:xfrm>
            <a:off x="323653" y="2766575"/>
            <a:ext cx="457200" cy="457200"/>
            <a:chOff x="1020916" y="1442088"/>
            <a:chExt cx="457200" cy="457200"/>
          </a:xfrm>
        </p:grpSpPr>
        <p:pic>
          <p:nvPicPr>
            <p:cNvPr id="495" name="Google Shape;495;p44"/>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96" name="Google Shape;496;p44"/>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497" name="Google Shape;497;p44"/>
          <p:cNvGrpSpPr/>
          <p:nvPr/>
        </p:nvGrpSpPr>
        <p:grpSpPr>
          <a:xfrm>
            <a:off x="323641" y="3729038"/>
            <a:ext cx="457200" cy="457200"/>
            <a:chOff x="1020916" y="1442088"/>
            <a:chExt cx="457200" cy="457200"/>
          </a:xfrm>
        </p:grpSpPr>
        <p:pic>
          <p:nvPicPr>
            <p:cNvPr id="498" name="Google Shape;498;p44"/>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99" name="Google Shape;499;p44"/>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3.03 CfU 3 options - blue">
  <p:cSld name="TITLE_AND_TWO_COLUMNS_1_1_7_2">
    <p:bg>
      <p:bgPr>
        <a:solidFill>
          <a:srgbClr val="EBEDFE"/>
        </a:solidFill>
        <a:effectLst/>
      </p:bgPr>
    </p:bg>
    <p:spTree>
      <p:nvGrpSpPr>
        <p:cNvPr id="1" name="Shape 500"/>
        <p:cNvGrpSpPr/>
        <p:nvPr/>
      </p:nvGrpSpPr>
      <p:grpSpPr>
        <a:xfrm>
          <a:off x="0" y="0"/>
          <a:ext cx="0" cy="0"/>
          <a:chOff x="0" y="0"/>
          <a:chExt cx="0" cy="0"/>
        </a:xfrm>
      </p:grpSpPr>
      <p:pic>
        <p:nvPicPr>
          <p:cNvPr id="501" name="Google Shape;501;p45"/>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502" name="Google Shape;502;p45"/>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45"/>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504" name="Google Shape;504;p45"/>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505" name="Google Shape;505;p45"/>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506" name="Google Shape;506;p45"/>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07" name="Google Shape;507;p45"/>
          <p:cNvSpPr txBox="1">
            <a:spLocks noGrp="1"/>
          </p:cNvSpPr>
          <p:nvPr>
            <p:ph type="subTitle" idx="1"/>
          </p:nvPr>
        </p:nvSpPr>
        <p:spPr>
          <a:xfrm>
            <a:off x="1034425" y="18377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08" name="Google Shape;508;p45"/>
          <p:cNvSpPr txBox="1">
            <a:spLocks noGrp="1"/>
          </p:cNvSpPr>
          <p:nvPr>
            <p:ph type="subTitle" idx="3"/>
          </p:nvPr>
        </p:nvSpPr>
        <p:spPr>
          <a:xfrm>
            <a:off x="1034425" y="27942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09" name="Google Shape;509;p45"/>
          <p:cNvSpPr txBox="1">
            <a:spLocks noGrp="1"/>
          </p:cNvSpPr>
          <p:nvPr>
            <p:ph type="subTitle" idx="4"/>
          </p:nvPr>
        </p:nvSpPr>
        <p:spPr>
          <a:xfrm>
            <a:off x="1034425" y="37669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510" name="Google Shape;510;p45"/>
          <p:cNvGrpSpPr/>
          <p:nvPr/>
        </p:nvGrpSpPr>
        <p:grpSpPr>
          <a:xfrm>
            <a:off x="323653" y="1804438"/>
            <a:ext cx="457200" cy="457200"/>
            <a:chOff x="1020916" y="1442088"/>
            <a:chExt cx="457200" cy="457200"/>
          </a:xfrm>
        </p:grpSpPr>
        <p:pic>
          <p:nvPicPr>
            <p:cNvPr id="511" name="Google Shape;511;p45"/>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12" name="Google Shape;512;p45"/>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513" name="Google Shape;513;p45"/>
          <p:cNvGrpSpPr/>
          <p:nvPr/>
        </p:nvGrpSpPr>
        <p:grpSpPr>
          <a:xfrm>
            <a:off x="323653" y="2766575"/>
            <a:ext cx="457200" cy="457200"/>
            <a:chOff x="1020916" y="1442088"/>
            <a:chExt cx="457200" cy="457200"/>
          </a:xfrm>
        </p:grpSpPr>
        <p:pic>
          <p:nvPicPr>
            <p:cNvPr id="514" name="Google Shape;514;p45"/>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15" name="Google Shape;515;p45"/>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516" name="Google Shape;516;p45"/>
          <p:cNvGrpSpPr/>
          <p:nvPr/>
        </p:nvGrpSpPr>
        <p:grpSpPr>
          <a:xfrm>
            <a:off x="323641" y="3729038"/>
            <a:ext cx="457200" cy="457200"/>
            <a:chOff x="1020916" y="1442088"/>
            <a:chExt cx="457200" cy="457200"/>
          </a:xfrm>
        </p:grpSpPr>
        <p:pic>
          <p:nvPicPr>
            <p:cNvPr id="517" name="Google Shape;517;p45"/>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18" name="Google Shape;518;p45"/>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4.03 CfU 3 options - pink">
  <p:cSld name="TITLE_AND_TWO_COLUMNS_1_1_7_1_1_1_1">
    <p:bg>
      <p:bgPr>
        <a:solidFill>
          <a:srgbClr val="FAEAF6"/>
        </a:solidFill>
        <a:effectLst/>
      </p:bgPr>
    </p:bg>
    <p:spTree>
      <p:nvGrpSpPr>
        <p:cNvPr id="1" name="Shape 519"/>
        <p:cNvGrpSpPr/>
        <p:nvPr/>
      </p:nvGrpSpPr>
      <p:grpSpPr>
        <a:xfrm>
          <a:off x="0" y="0"/>
          <a:ext cx="0" cy="0"/>
          <a:chOff x="0" y="0"/>
          <a:chExt cx="0" cy="0"/>
        </a:xfrm>
      </p:grpSpPr>
      <p:pic>
        <p:nvPicPr>
          <p:cNvPr id="520" name="Google Shape;520;p46"/>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521" name="Google Shape;521;p46"/>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 name="Google Shape;522;p46"/>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523" name="Google Shape;523;p46"/>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524" name="Google Shape;524;p46"/>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sp>
        <p:nvSpPr>
          <p:cNvPr id="525" name="Google Shape;525;p46"/>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26" name="Google Shape;526;p46"/>
          <p:cNvSpPr txBox="1">
            <a:spLocks noGrp="1"/>
          </p:cNvSpPr>
          <p:nvPr>
            <p:ph type="subTitle" idx="1"/>
          </p:nvPr>
        </p:nvSpPr>
        <p:spPr>
          <a:xfrm>
            <a:off x="1034425" y="18377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27" name="Google Shape;527;p46"/>
          <p:cNvSpPr txBox="1">
            <a:spLocks noGrp="1"/>
          </p:cNvSpPr>
          <p:nvPr>
            <p:ph type="subTitle" idx="3"/>
          </p:nvPr>
        </p:nvSpPr>
        <p:spPr>
          <a:xfrm>
            <a:off x="1034425" y="27942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28" name="Google Shape;528;p46"/>
          <p:cNvSpPr txBox="1">
            <a:spLocks noGrp="1"/>
          </p:cNvSpPr>
          <p:nvPr>
            <p:ph type="subTitle" idx="4"/>
          </p:nvPr>
        </p:nvSpPr>
        <p:spPr>
          <a:xfrm>
            <a:off x="1034425" y="37669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529" name="Google Shape;529;p46"/>
          <p:cNvGrpSpPr/>
          <p:nvPr/>
        </p:nvGrpSpPr>
        <p:grpSpPr>
          <a:xfrm>
            <a:off x="323653" y="1804438"/>
            <a:ext cx="457200" cy="457200"/>
            <a:chOff x="1020916" y="1442088"/>
            <a:chExt cx="457200" cy="457200"/>
          </a:xfrm>
        </p:grpSpPr>
        <p:pic>
          <p:nvPicPr>
            <p:cNvPr id="530" name="Google Shape;530;p46"/>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31" name="Google Shape;531;p46"/>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532" name="Google Shape;532;p46"/>
          <p:cNvGrpSpPr/>
          <p:nvPr/>
        </p:nvGrpSpPr>
        <p:grpSpPr>
          <a:xfrm>
            <a:off x="323653" y="2766575"/>
            <a:ext cx="457200" cy="457200"/>
            <a:chOff x="1020916" y="1442088"/>
            <a:chExt cx="457200" cy="457200"/>
          </a:xfrm>
        </p:grpSpPr>
        <p:pic>
          <p:nvPicPr>
            <p:cNvPr id="533" name="Google Shape;533;p46"/>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34" name="Google Shape;534;p46"/>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535" name="Google Shape;535;p46"/>
          <p:cNvGrpSpPr/>
          <p:nvPr/>
        </p:nvGrpSpPr>
        <p:grpSpPr>
          <a:xfrm>
            <a:off x="323641" y="3729038"/>
            <a:ext cx="457200" cy="457200"/>
            <a:chOff x="1020916" y="1442088"/>
            <a:chExt cx="457200" cy="457200"/>
          </a:xfrm>
        </p:grpSpPr>
        <p:pic>
          <p:nvPicPr>
            <p:cNvPr id="536" name="Google Shape;536;p46"/>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37" name="Google Shape;537;p46"/>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1.04 CfU 4 options - purple">
  <p:cSld name="TITLE_AND_TWO_COLUMNS_1_1_8_1">
    <p:bg>
      <p:bgPr>
        <a:solidFill>
          <a:srgbClr val="F3EEFB"/>
        </a:solidFill>
        <a:effectLst/>
      </p:bgPr>
    </p:bg>
    <p:spTree>
      <p:nvGrpSpPr>
        <p:cNvPr id="1" name="Shape 538"/>
        <p:cNvGrpSpPr/>
        <p:nvPr/>
      </p:nvGrpSpPr>
      <p:grpSpPr>
        <a:xfrm>
          <a:off x="0" y="0"/>
          <a:ext cx="0" cy="0"/>
          <a:chOff x="0" y="0"/>
          <a:chExt cx="0" cy="0"/>
        </a:xfrm>
      </p:grpSpPr>
      <p:pic>
        <p:nvPicPr>
          <p:cNvPr id="539" name="Google Shape;539;p47"/>
          <p:cNvPicPr preferRelativeResize="0"/>
          <p:nvPr/>
        </p:nvPicPr>
        <p:blipFill>
          <a:blip r:embed="rId2">
            <a:alphaModFix/>
          </a:blip>
          <a:stretch>
            <a:fillRect/>
          </a:stretch>
        </p:blipFill>
        <p:spPr>
          <a:xfrm>
            <a:off x="0" y="532525"/>
            <a:ext cx="9151202" cy="116709"/>
          </a:xfrm>
          <a:prstGeom prst="rect">
            <a:avLst/>
          </a:prstGeom>
          <a:noFill/>
          <a:ln>
            <a:noFill/>
          </a:ln>
        </p:spPr>
      </p:pic>
      <p:sp>
        <p:nvSpPr>
          <p:cNvPr id="540" name="Google Shape;540;p47"/>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 name="Google Shape;541;p47"/>
          <p:cNvSpPr txBox="1">
            <a:spLocks noGrp="1"/>
          </p:cNvSpPr>
          <p:nvPr>
            <p:ph type="title"/>
          </p:nvPr>
        </p:nvSpPr>
        <p:spPr>
          <a:xfrm>
            <a:off x="324000" y="809988"/>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542" name="Google Shape;542;p47"/>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543" name="Google Shape;543;p47"/>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544" name="Google Shape;544;p47"/>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45" name="Google Shape;545;p47"/>
          <p:cNvSpPr txBox="1">
            <a:spLocks noGrp="1"/>
          </p:cNvSpPr>
          <p:nvPr>
            <p:ph type="subTitle" idx="1"/>
          </p:nvPr>
        </p:nvSpPr>
        <p:spPr>
          <a:xfrm>
            <a:off x="1034425" y="16853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46" name="Google Shape;546;p47"/>
          <p:cNvSpPr txBox="1">
            <a:spLocks noGrp="1"/>
          </p:cNvSpPr>
          <p:nvPr>
            <p:ph type="subTitle" idx="3"/>
          </p:nvPr>
        </p:nvSpPr>
        <p:spPr>
          <a:xfrm>
            <a:off x="1034425" y="24894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47" name="Google Shape;547;p47"/>
          <p:cNvSpPr txBox="1">
            <a:spLocks noGrp="1"/>
          </p:cNvSpPr>
          <p:nvPr>
            <p:ph type="subTitle" idx="4"/>
          </p:nvPr>
        </p:nvSpPr>
        <p:spPr>
          <a:xfrm>
            <a:off x="1034425" y="33097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48" name="Google Shape;548;p47"/>
          <p:cNvSpPr txBox="1">
            <a:spLocks noGrp="1"/>
          </p:cNvSpPr>
          <p:nvPr>
            <p:ph type="subTitle" idx="5"/>
          </p:nvPr>
        </p:nvSpPr>
        <p:spPr>
          <a:xfrm>
            <a:off x="1034425" y="4113837"/>
            <a:ext cx="7506600" cy="3603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549" name="Google Shape;549;p47"/>
          <p:cNvGrpSpPr/>
          <p:nvPr/>
        </p:nvGrpSpPr>
        <p:grpSpPr>
          <a:xfrm>
            <a:off x="323653" y="1652038"/>
            <a:ext cx="457200" cy="457200"/>
            <a:chOff x="1020916" y="1442088"/>
            <a:chExt cx="457200" cy="457200"/>
          </a:xfrm>
        </p:grpSpPr>
        <p:pic>
          <p:nvPicPr>
            <p:cNvPr id="550" name="Google Shape;550;p47"/>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51" name="Google Shape;551;p47"/>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552" name="Google Shape;552;p47"/>
          <p:cNvGrpSpPr/>
          <p:nvPr/>
        </p:nvGrpSpPr>
        <p:grpSpPr>
          <a:xfrm>
            <a:off x="323653" y="2461775"/>
            <a:ext cx="457200" cy="457200"/>
            <a:chOff x="1020916" y="1442088"/>
            <a:chExt cx="457200" cy="457200"/>
          </a:xfrm>
        </p:grpSpPr>
        <p:pic>
          <p:nvPicPr>
            <p:cNvPr id="553" name="Google Shape;553;p47"/>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54" name="Google Shape;554;p47"/>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555" name="Google Shape;555;p47"/>
          <p:cNvGrpSpPr/>
          <p:nvPr/>
        </p:nvGrpSpPr>
        <p:grpSpPr>
          <a:xfrm>
            <a:off x="323641" y="3271838"/>
            <a:ext cx="457200" cy="457200"/>
            <a:chOff x="1020916" y="1442088"/>
            <a:chExt cx="457200" cy="457200"/>
          </a:xfrm>
        </p:grpSpPr>
        <p:pic>
          <p:nvPicPr>
            <p:cNvPr id="556" name="Google Shape;556;p47"/>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57" name="Google Shape;557;p47"/>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grpSp>
        <p:nvGrpSpPr>
          <p:cNvPr id="558" name="Google Shape;558;p47"/>
          <p:cNvGrpSpPr/>
          <p:nvPr/>
        </p:nvGrpSpPr>
        <p:grpSpPr>
          <a:xfrm>
            <a:off x="323641" y="4081763"/>
            <a:ext cx="457200" cy="457200"/>
            <a:chOff x="1020916" y="1442088"/>
            <a:chExt cx="457200" cy="457200"/>
          </a:xfrm>
        </p:grpSpPr>
        <p:pic>
          <p:nvPicPr>
            <p:cNvPr id="559" name="Google Shape;559;p47"/>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60" name="Google Shape;560;p47"/>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d</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2.04 CfU 4 options - jade">
  <p:cSld name="TITLE_AND_TWO_COLUMNS_1_1_8_1_1_1">
    <p:bg>
      <p:bgPr>
        <a:solidFill>
          <a:srgbClr val="E6F2F2"/>
        </a:solidFill>
        <a:effectLst/>
      </p:bgPr>
    </p:bg>
    <p:spTree>
      <p:nvGrpSpPr>
        <p:cNvPr id="1" name="Shape 561"/>
        <p:cNvGrpSpPr/>
        <p:nvPr/>
      </p:nvGrpSpPr>
      <p:grpSpPr>
        <a:xfrm>
          <a:off x="0" y="0"/>
          <a:ext cx="0" cy="0"/>
          <a:chOff x="0" y="0"/>
          <a:chExt cx="0" cy="0"/>
        </a:xfrm>
      </p:grpSpPr>
      <p:pic>
        <p:nvPicPr>
          <p:cNvPr id="562" name="Google Shape;562;p48"/>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563" name="Google Shape;563;p48"/>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4" name="Google Shape;564;p48"/>
          <p:cNvSpPr txBox="1">
            <a:spLocks noGrp="1"/>
          </p:cNvSpPr>
          <p:nvPr>
            <p:ph type="title"/>
          </p:nvPr>
        </p:nvSpPr>
        <p:spPr>
          <a:xfrm>
            <a:off x="324000" y="809988"/>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565" name="Google Shape;565;p48"/>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566" name="Google Shape;566;p48"/>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567" name="Google Shape;567;p48"/>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68" name="Google Shape;568;p48"/>
          <p:cNvSpPr txBox="1">
            <a:spLocks noGrp="1"/>
          </p:cNvSpPr>
          <p:nvPr>
            <p:ph type="subTitle" idx="1"/>
          </p:nvPr>
        </p:nvSpPr>
        <p:spPr>
          <a:xfrm>
            <a:off x="1034425" y="16853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69" name="Google Shape;569;p48"/>
          <p:cNvSpPr txBox="1">
            <a:spLocks noGrp="1"/>
          </p:cNvSpPr>
          <p:nvPr>
            <p:ph type="subTitle" idx="3"/>
          </p:nvPr>
        </p:nvSpPr>
        <p:spPr>
          <a:xfrm>
            <a:off x="1034425" y="24894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70" name="Google Shape;570;p48"/>
          <p:cNvSpPr txBox="1">
            <a:spLocks noGrp="1"/>
          </p:cNvSpPr>
          <p:nvPr>
            <p:ph type="subTitle" idx="4"/>
          </p:nvPr>
        </p:nvSpPr>
        <p:spPr>
          <a:xfrm>
            <a:off x="1034425" y="33097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71" name="Google Shape;571;p48"/>
          <p:cNvSpPr txBox="1">
            <a:spLocks noGrp="1"/>
          </p:cNvSpPr>
          <p:nvPr>
            <p:ph type="subTitle" idx="5"/>
          </p:nvPr>
        </p:nvSpPr>
        <p:spPr>
          <a:xfrm>
            <a:off x="1034425" y="4113837"/>
            <a:ext cx="7506600" cy="3603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572" name="Google Shape;572;p48"/>
          <p:cNvGrpSpPr/>
          <p:nvPr/>
        </p:nvGrpSpPr>
        <p:grpSpPr>
          <a:xfrm>
            <a:off x="323653" y="1652038"/>
            <a:ext cx="457200" cy="457200"/>
            <a:chOff x="1020916" y="1442088"/>
            <a:chExt cx="457200" cy="457200"/>
          </a:xfrm>
        </p:grpSpPr>
        <p:pic>
          <p:nvPicPr>
            <p:cNvPr id="573" name="Google Shape;573;p48"/>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74" name="Google Shape;574;p48"/>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575" name="Google Shape;575;p48"/>
          <p:cNvGrpSpPr/>
          <p:nvPr/>
        </p:nvGrpSpPr>
        <p:grpSpPr>
          <a:xfrm>
            <a:off x="323653" y="2461775"/>
            <a:ext cx="457200" cy="457200"/>
            <a:chOff x="1020916" y="1442088"/>
            <a:chExt cx="457200" cy="457200"/>
          </a:xfrm>
        </p:grpSpPr>
        <p:pic>
          <p:nvPicPr>
            <p:cNvPr id="576" name="Google Shape;576;p48"/>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77" name="Google Shape;577;p48"/>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578" name="Google Shape;578;p48"/>
          <p:cNvGrpSpPr/>
          <p:nvPr/>
        </p:nvGrpSpPr>
        <p:grpSpPr>
          <a:xfrm>
            <a:off x="323641" y="3271838"/>
            <a:ext cx="457200" cy="457200"/>
            <a:chOff x="1020916" y="1442088"/>
            <a:chExt cx="457200" cy="457200"/>
          </a:xfrm>
        </p:grpSpPr>
        <p:pic>
          <p:nvPicPr>
            <p:cNvPr id="579" name="Google Shape;579;p48"/>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80" name="Google Shape;580;p48"/>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grpSp>
        <p:nvGrpSpPr>
          <p:cNvPr id="581" name="Google Shape;581;p48"/>
          <p:cNvGrpSpPr/>
          <p:nvPr/>
        </p:nvGrpSpPr>
        <p:grpSpPr>
          <a:xfrm>
            <a:off x="323641" y="4081763"/>
            <a:ext cx="457200" cy="457200"/>
            <a:chOff x="1020916" y="1442088"/>
            <a:chExt cx="457200" cy="457200"/>
          </a:xfrm>
        </p:grpSpPr>
        <p:pic>
          <p:nvPicPr>
            <p:cNvPr id="582" name="Google Shape;582;p48"/>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83" name="Google Shape;583;p48"/>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d</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3.04 CfU 4 options - blue">
  <p:cSld name="TITLE_AND_TWO_COLUMNS_1_1_8_2">
    <p:bg>
      <p:bgPr>
        <a:solidFill>
          <a:srgbClr val="EBEDFE"/>
        </a:solidFill>
        <a:effectLst/>
      </p:bgPr>
    </p:bg>
    <p:spTree>
      <p:nvGrpSpPr>
        <p:cNvPr id="1" name="Shape 584"/>
        <p:cNvGrpSpPr/>
        <p:nvPr/>
      </p:nvGrpSpPr>
      <p:grpSpPr>
        <a:xfrm>
          <a:off x="0" y="0"/>
          <a:ext cx="0" cy="0"/>
          <a:chOff x="0" y="0"/>
          <a:chExt cx="0" cy="0"/>
        </a:xfrm>
      </p:grpSpPr>
      <p:pic>
        <p:nvPicPr>
          <p:cNvPr id="585" name="Google Shape;585;p49"/>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586" name="Google Shape;586;p49"/>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7" name="Google Shape;587;p49"/>
          <p:cNvSpPr txBox="1">
            <a:spLocks noGrp="1"/>
          </p:cNvSpPr>
          <p:nvPr>
            <p:ph type="title"/>
          </p:nvPr>
        </p:nvSpPr>
        <p:spPr>
          <a:xfrm>
            <a:off x="324000" y="809988"/>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588" name="Google Shape;588;p49"/>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589" name="Google Shape;589;p49"/>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590" name="Google Shape;590;p49"/>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91" name="Google Shape;591;p49"/>
          <p:cNvSpPr txBox="1">
            <a:spLocks noGrp="1"/>
          </p:cNvSpPr>
          <p:nvPr>
            <p:ph type="subTitle" idx="1"/>
          </p:nvPr>
        </p:nvSpPr>
        <p:spPr>
          <a:xfrm>
            <a:off x="1034425" y="16853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92" name="Google Shape;592;p49"/>
          <p:cNvSpPr txBox="1">
            <a:spLocks noGrp="1"/>
          </p:cNvSpPr>
          <p:nvPr>
            <p:ph type="subTitle" idx="3"/>
          </p:nvPr>
        </p:nvSpPr>
        <p:spPr>
          <a:xfrm>
            <a:off x="1034425" y="24894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93" name="Google Shape;593;p49"/>
          <p:cNvSpPr txBox="1">
            <a:spLocks noGrp="1"/>
          </p:cNvSpPr>
          <p:nvPr>
            <p:ph type="subTitle" idx="4"/>
          </p:nvPr>
        </p:nvSpPr>
        <p:spPr>
          <a:xfrm>
            <a:off x="1034425" y="33097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94" name="Google Shape;594;p49"/>
          <p:cNvSpPr txBox="1">
            <a:spLocks noGrp="1"/>
          </p:cNvSpPr>
          <p:nvPr>
            <p:ph type="subTitle" idx="5"/>
          </p:nvPr>
        </p:nvSpPr>
        <p:spPr>
          <a:xfrm>
            <a:off x="1034425" y="4113837"/>
            <a:ext cx="7506600" cy="3603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595" name="Google Shape;595;p49"/>
          <p:cNvGrpSpPr/>
          <p:nvPr/>
        </p:nvGrpSpPr>
        <p:grpSpPr>
          <a:xfrm>
            <a:off x="323653" y="1652038"/>
            <a:ext cx="457200" cy="457200"/>
            <a:chOff x="1020916" y="1442088"/>
            <a:chExt cx="457200" cy="457200"/>
          </a:xfrm>
        </p:grpSpPr>
        <p:pic>
          <p:nvPicPr>
            <p:cNvPr id="596" name="Google Shape;596;p49"/>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97" name="Google Shape;597;p49"/>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598" name="Google Shape;598;p49"/>
          <p:cNvGrpSpPr/>
          <p:nvPr/>
        </p:nvGrpSpPr>
        <p:grpSpPr>
          <a:xfrm>
            <a:off x="323653" y="2461775"/>
            <a:ext cx="457200" cy="457200"/>
            <a:chOff x="1020916" y="1442088"/>
            <a:chExt cx="457200" cy="457200"/>
          </a:xfrm>
        </p:grpSpPr>
        <p:pic>
          <p:nvPicPr>
            <p:cNvPr id="599" name="Google Shape;599;p49"/>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00" name="Google Shape;600;p49"/>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601" name="Google Shape;601;p49"/>
          <p:cNvGrpSpPr/>
          <p:nvPr/>
        </p:nvGrpSpPr>
        <p:grpSpPr>
          <a:xfrm>
            <a:off x="323641" y="3271838"/>
            <a:ext cx="457200" cy="457200"/>
            <a:chOff x="1020916" y="1442088"/>
            <a:chExt cx="457200" cy="457200"/>
          </a:xfrm>
        </p:grpSpPr>
        <p:pic>
          <p:nvPicPr>
            <p:cNvPr id="602" name="Google Shape;602;p49"/>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03" name="Google Shape;603;p49"/>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grpSp>
        <p:nvGrpSpPr>
          <p:cNvPr id="604" name="Google Shape;604;p49"/>
          <p:cNvGrpSpPr/>
          <p:nvPr/>
        </p:nvGrpSpPr>
        <p:grpSpPr>
          <a:xfrm>
            <a:off x="323641" y="4081763"/>
            <a:ext cx="457200" cy="457200"/>
            <a:chOff x="1020916" y="1442088"/>
            <a:chExt cx="457200" cy="457200"/>
          </a:xfrm>
        </p:grpSpPr>
        <p:pic>
          <p:nvPicPr>
            <p:cNvPr id="605" name="Google Shape;605;p49"/>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06" name="Google Shape;606;p49"/>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d</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4.04 CfU 4 options - pink">
  <p:cSld name="TITLE_AND_TWO_COLUMNS_1_1_8_1_1_1_1">
    <p:bg>
      <p:bgPr>
        <a:solidFill>
          <a:srgbClr val="FAEAF6"/>
        </a:solidFill>
        <a:effectLst/>
      </p:bgPr>
    </p:bg>
    <p:spTree>
      <p:nvGrpSpPr>
        <p:cNvPr id="1" name="Shape 607"/>
        <p:cNvGrpSpPr/>
        <p:nvPr/>
      </p:nvGrpSpPr>
      <p:grpSpPr>
        <a:xfrm>
          <a:off x="0" y="0"/>
          <a:ext cx="0" cy="0"/>
          <a:chOff x="0" y="0"/>
          <a:chExt cx="0" cy="0"/>
        </a:xfrm>
      </p:grpSpPr>
      <p:pic>
        <p:nvPicPr>
          <p:cNvPr id="608" name="Google Shape;608;p50"/>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609" name="Google Shape;609;p50"/>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0" name="Google Shape;610;p50"/>
          <p:cNvSpPr txBox="1">
            <a:spLocks noGrp="1"/>
          </p:cNvSpPr>
          <p:nvPr>
            <p:ph type="title"/>
          </p:nvPr>
        </p:nvSpPr>
        <p:spPr>
          <a:xfrm>
            <a:off x="324000" y="809988"/>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611" name="Google Shape;611;p50"/>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612" name="Google Shape;612;p50"/>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sp>
        <p:nvSpPr>
          <p:cNvPr id="613" name="Google Shape;613;p50"/>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14" name="Google Shape;614;p50"/>
          <p:cNvSpPr txBox="1">
            <a:spLocks noGrp="1"/>
          </p:cNvSpPr>
          <p:nvPr>
            <p:ph type="subTitle" idx="1"/>
          </p:nvPr>
        </p:nvSpPr>
        <p:spPr>
          <a:xfrm>
            <a:off x="1034425" y="16853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615" name="Google Shape;615;p50"/>
          <p:cNvSpPr txBox="1">
            <a:spLocks noGrp="1"/>
          </p:cNvSpPr>
          <p:nvPr>
            <p:ph type="subTitle" idx="3"/>
          </p:nvPr>
        </p:nvSpPr>
        <p:spPr>
          <a:xfrm>
            <a:off x="1034425" y="24894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616" name="Google Shape;616;p50"/>
          <p:cNvSpPr txBox="1">
            <a:spLocks noGrp="1"/>
          </p:cNvSpPr>
          <p:nvPr>
            <p:ph type="subTitle" idx="4"/>
          </p:nvPr>
        </p:nvSpPr>
        <p:spPr>
          <a:xfrm>
            <a:off x="1034425" y="33097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617" name="Google Shape;617;p50"/>
          <p:cNvSpPr txBox="1">
            <a:spLocks noGrp="1"/>
          </p:cNvSpPr>
          <p:nvPr>
            <p:ph type="subTitle" idx="5"/>
          </p:nvPr>
        </p:nvSpPr>
        <p:spPr>
          <a:xfrm>
            <a:off x="1034425" y="4113837"/>
            <a:ext cx="7506600" cy="3603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618" name="Google Shape;618;p50"/>
          <p:cNvGrpSpPr/>
          <p:nvPr/>
        </p:nvGrpSpPr>
        <p:grpSpPr>
          <a:xfrm>
            <a:off x="323653" y="1652038"/>
            <a:ext cx="457200" cy="457200"/>
            <a:chOff x="1020916" y="1442088"/>
            <a:chExt cx="457200" cy="457200"/>
          </a:xfrm>
        </p:grpSpPr>
        <p:pic>
          <p:nvPicPr>
            <p:cNvPr id="619" name="Google Shape;619;p50"/>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20" name="Google Shape;620;p50"/>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621" name="Google Shape;621;p50"/>
          <p:cNvGrpSpPr/>
          <p:nvPr/>
        </p:nvGrpSpPr>
        <p:grpSpPr>
          <a:xfrm>
            <a:off x="323653" y="2461775"/>
            <a:ext cx="457200" cy="457200"/>
            <a:chOff x="1020916" y="1442088"/>
            <a:chExt cx="457200" cy="457200"/>
          </a:xfrm>
        </p:grpSpPr>
        <p:pic>
          <p:nvPicPr>
            <p:cNvPr id="622" name="Google Shape;622;p50"/>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23" name="Google Shape;623;p50"/>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624" name="Google Shape;624;p50"/>
          <p:cNvGrpSpPr/>
          <p:nvPr/>
        </p:nvGrpSpPr>
        <p:grpSpPr>
          <a:xfrm>
            <a:off x="323641" y="3271838"/>
            <a:ext cx="457200" cy="457200"/>
            <a:chOff x="1020916" y="1442088"/>
            <a:chExt cx="457200" cy="457200"/>
          </a:xfrm>
        </p:grpSpPr>
        <p:pic>
          <p:nvPicPr>
            <p:cNvPr id="625" name="Google Shape;625;p50"/>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26" name="Google Shape;626;p50"/>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grpSp>
        <p:nvGrpSpPr>
          <p:cNvPr id="627" name="Google Shape;627;p50"/>
          <p:cNvGrpSpPr/>
          <p:nvPr/>
        </p:nvGrpSpPr>
        <p:grpSpPr>
          <a:xfrm>
            <a:off x="323641" y="4081763"/>
            <a:ext cx="457200" cy="457200"/>
            <a:chOff x="1020916" y="1442088"/>
            <a:chExt cx="457200" cy="457200"/>
          </a:xfrm>
        </p:grpSpPr>
        <p:pic>
          <p:nvPicPr>
            <p:cNvPr id="628" name="Google Shape;628;p50"/>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29" name="Google Shape;629;p50"/>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d</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1.05 CfU 3 image options - purple">
  <p:cSld name="TITLE_AND_TWO_COLUMNS_1_1_7_1_1_2">
    <p:bg>
      <p:bgPr>
        <a:solidFill>
          <a:srgbClr val="F3EEFB"/>
        </a:solidFill>
        <a:effectLst/>
      </p:bgPr>
    </p:bg>
    <p:spTree>
      <p:nvGrpSpPr>
        <p:cNvPr id="1" name="Shape 630"/>
        <p:cNvGrpSpPr/>
        <p:nvPr/>
      </p:nvGrpSpPr>
      <p:grpSpPr>
        <a:xfrm>
          <a:off x="0" y="0"/>
          <a:ext cx="0" cy="0"/>
          <a:chOff x="0" y="0"/>
          <a:chExt cx="0" cy="0"/>
        </a:xfrm>
      </p:grpSpPr>
      <p:pic>
        <p:nvPicPr>
          <p:cNvPr id="631" name="Google Shape;631;p51"/>
          <p:cNvPicPr preferRelativeResize="0"/>
          <p:nvPr/>
        </p:nvPicPr>
        <p:blipFill>
          <a:blip r:embed="rId2">
            <a:alphaModFix/>
          </a:blip>
          <a:stretch>
            <a:fillRect/>
          </a:stretch>
        </p:blipFill>
        <p:spPr>
          <a:xfrm>
            <a:off x="0" y="532525"/>
            <a:ext cx="9151202" cy="116709"/>
          </a:xfrm>
          <a:prstGeom prst="rect">
            <a:avLst/>
          </a:prstGeom>
          <a:noFill/>
          <a:ln>
            <a:noFill/>
          </a:ln>
        </p:spPr>
      </p:pic>
      <p:sp>
        <p:nvSpPr>
          <p:cNvPr id="632" name="Google Shape;632;p51"/>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3" name="Google Shape;633;p51"/>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634" name="Google Shape;634;p51"/>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635" name="Google Shape;635;p51"/>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636" name="Google Shape;636;p51"/>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37" name="Google Shape;637;p51"/>
          <p:cNvSpPr>
            <a:spLocks noGrp="1"/>
          </p:cNvSpPr>
          <p:nvPr>
            <p:ph type="pic" idx="3"/>
          </p:nvPr>
        </p:nvSpPr>
        <p:spPr>
          <a:xfrm>
            <a:off x="324000" y="1893950"/>
            <a:ext cx="2555400" cy="1939500"/>
          </a:xfrm>
          <a:prstGeom prst="rect">
            <a:avLst/>
          </a:prstGeom>
          <a:noFill/>
          <a:ln>
            <a:noFill/>
          </a:ln>
        </p:spPr>
      </p:sp>
      <p:sp>
        <p:nvSpPr>
          <p:cNvPr id="638" name="Google Shape;638;p51"/>
          <p:cNvSpPr>
            <a:spLocks noGrp="1"/>
          </p:cNvSpPr>
          <p:nvPr>
            <p:ph type="pic" idx="4"/>
          </p:nvPr>
        </p:nvSpPr>
        <p:spPr>
          <a:xfrm>
            <a:off x="6256800" y="1893950"/>
            <a:ext cx="2555400" cy="1939500"/>
          </a:xfrm>
          <a:prstGeom prst="rect">
            <a:avLst/>
          </a:prstGeom>
          <a:noFill/>
          <a:ln>
            <a:noFill/>
          </a:ln>
        </p:spPr>
      </p:sp>
      <p:sp>
        <p:nvSpPr>
          <p:cNvPr id="639" name="Google Shape;639;p51"/>
          <p:cNvSpPr>
            <a:spLocks noGrp="1"/>
          </p:cNvSpPr>
          <p:nvPr>
            <p:ph type="pic" idx="5"/>
          </p:nvPr>
        </p:nvSpPr>
        <p:spPr>
          <a:xfrm>
            <a:off x="3294300" y="1893950"/>
            <a:ext cx="2555400" cy="1939500"/>
          </a:xfrm>
          <a:prstGeom prst="rect">
            <a:avLst/>
          </a:prstGeom>
          <a:noFill/>
          <a:ln>
            <a:noFill/>
          </a:ln>
        </p:spPr>
      </p:sp>
      <p:grpSp>
        <p:nvGrpSpPr>
          <p:cNvPr id="640" name="Google Shape;640;p51"/>
          <p:cNvGrpSpPr/>
          <p:nvPr/>
        </p:nvGrpSpPr>
        <p:grpSpPr>
          <a:xfrm>
            <a:off x="1381028" y="4148538"/>
            <a:ext cx="457200" cy="457200"/>
            <a:chOff x="1020916" y="1442088"/>
            <a:chExt cx="457200" cy="457200"/>
          </a:xfrm>
        </p:grpSpPr>
        <p:pic>
          <p:nvPicPr>
            <p:cNvPr id="641" name="Google Shape;641;p51"/>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42" name="Google Shape;642;p51"/>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643" name="Google Shape;643;p51"/>
          <p:cNvGrpSpPr/>
          <p:nvPr/>
        </p:nvGrpSpPr>
        <p:grpSpPr>
          <a:xfrm>
            <a:off x="4331066" y="4148550"/>
            <a:ext cx="457200" cy="457200"/>
            <a:chOff x="1020916" y="1442088"/>
            <a:chExt cx="457200" cy="457200"/>
          </a:xfrm>
        </p:grpSpPr>
        <p:pic>
          <p:nvPicPr>
            <p:cNvPr id="644" name="Google Shape;644;p51"/>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45" name="Google Shape;645;p51"/>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646" name="Google Shape;646;p51"/>
          <p:cNvGrpSpPr/>
          <p:nvPr/>
        </p:nvGrpSpPr>
        <p:grpSpPr>
          <a:xfrm>
            <a:off x="7305791" y="4148538"/>
            <a:ext cx="457200" cy="457200"/>
            <a:chOff x="1020916" y="1442088"/>
            <a:chExt cx="457200" cy="457200"/>
          </a:xfrm>
        </p:grpSpPr>
        <p:pic>
          <p:nvPicPr>
            <p:cNvPr id="647" name="Google Shape;647;p51"/>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48" name="Google Shape;648;p51"/>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2.05 CfU 3 image options - jade">
  <p:cSld name="TITLE_AND_TWO_COLUMNS_1_1_7_1_1_1_2">
    <p:bg>
      <p:bgPr>
        <a:solidFill>
          <a:srgbClr val="E6F2F2"/>
        </a:solidFill>
        <a:effectLst/>
      </p:bgPr>
    </p:bg>
    <p:spTree>
      <p:nvGrpSpPr>
        <p:cNvPr id="1" name="Shape 649"/>
        <p:cNvGrpSpPr/>
        <p:nvPr/>
      </p:nvGrpSpPr>
      <p:grpSpPr>
        <a:xfrm>
          <a:off x="0" y="0"/>
          <a:ext cx="0" cy="0"/>
          <a:chOff x="0" y="0"/>
          <a:chExt cx="0" cy="0"/>
        </a:xfrm>
      </p:grpSpPr>
      <p:pic>
        <p:nvPicPr>
          <p:cNvPr id="650" name="Google Shape;650;p52"/>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651" name="Google Shape;651;p52"/>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2" name="Google Shape;652;p52"/>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653" name="Google Shape;653;p52"/>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654" name="Google Shape;654;p52"/>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655" name="Google Shape;655;p52"/>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56" name="Google Shape;656;p52"/>
          <p:cNvSpPr>
            <a:spLocks noGrp="1"/>
          </p:cNvSpPr>
          <p:nvPr>
            <p:ph type="pic" idx="3"/>
          </p:nvPr>
        </p:nvSpPr>
        <p:spPr>
          <a:xfrm>
            <a:off x="324000" y="1893950"/>
            <a:ext cx="2555400" cy="1939500"/>
          </a:xfrm>
          <a:prstGeom prst="rect">
            <a:avLst/>
          </a:prstGeom>
          <a:noFill/>
          <a:ln>
            <a:noFill/>
          </a:ln>
        </p:spPr>
      </p:sp>
      <p:sp>
        <p:nvSpPr>
          <p:cNvPr id="657" name="Google Shape;657;p52"/>
          <p:cNvSpPr>
            <a:spLocks noGrp="1"/>
          </p:cNvSpPr>
          <p:nvPr>
            <p:ph type="pic" idx="4"/>
          </p:nvPr>
        </p:nvSpPr>
        <p:spPr>
          <a:xfrm>
            <a:off x="6256800" y="1893950"/>
            <a:ext cx="2555400" cy="1939500"/>
          </a:xfrm>
          <a:prstGeom prst="rect">
            <a:avLst/>
          </a:prstGeom>
          <a:noFill/>
          <a:ln>
            <a:noFill/>
          </a:ln>
        </p:spPr>
      </p:sp>
      <p:sp>
        <p:nvSpPr>
          <p:cNvPr id="658" name="Google Shape;658;p52"/>
          <p:cNvSpPr>
            <a:spLocks noGrp="1"/>
          </p:cNvSpPr>
          <p:nvPr>
            <p:ph type="pic" idx="5"/>
          </p:nvPr>
        </p:nvSpPr>
        <p:spPr>
          <a:xfrm>
            <a:off x="3294300" y="1893950"/>
            <a:ext cx="2555400" cy="1939500"/>
          </a:xfrm>
          <a:prstGeom prst="rect">
            <a:avLst/>
          </a:prstGeom>
          <a:noFill/>
          <a:ln>
            <a:noFill/>
          </a:ln>
        </p:spPr>
      </p:sp>
      <p:grpSp>
        <p:nvGrpSpPr>
          <p:cNvPr id="659" name="Google Shape;659;p52"/>
          <p:cNvGrpSpPr/>
          <p:nvPr/>
        </p:nvGrpSpPr>
        <p:grpSpPr>
          <a:xfrm>
            <a:off x="1381028" y="4148538"/>
            <a:ext cx="457200" cy="457200"/>
            <a:chOff x="1020916" y="1442088"/>
            <a:chExt cx="457200" cy="457200"/>
          </a:xfrm>
        </p:grpSpPr>
        <p:pic>
          <p:nvPicPr>
            <p:cNvPr id="660" name="Google Shape;660;p52"/>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61" name="Google Shape;661;p52"/>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662" name="Google Shape;662;p52"/>
          <p:cNvGrpSpPr/>
          <p:nvPr/>
        </p:nvGrpSpPr>
        <p:grpSpPr>
          <a:xfrm>
            <a:off x="4331066" y="4148550"/>
            <a:ext cx="457200" cy="457200"/>
            <a:chOff x="1020916" y="1442088"/>
            <a:chExt cx="457200" cy="457200"/>
          </a:xfrm>
        </p:grpSpPr>
        <p:pic>
          <p:nvPicPr>
            <p:cNvPr id="663" name="Google Shape;663;p52"/>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64" name="Google Shape;664;p52"/>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665" name="Google Shape;665;p52"/>
          <p:cNvGrpSpPr/>
          <p:nvPr/>
        </p:nvGrpSpPr>
        <p:grpSpPr>
          <a:xfrm>
            <a:off x="7305791" y="4148538"/>
            <a:ext cx="457200" cy="457200"/>
            <a:chOff x="1020916" y="1442088"/>
            <a:chExt cx="457200" cy="457200"/>
          </a:xfrm>
        </p:grpSpPr>
        <p:pic>
          <p:nvPicPr>
            <p:cNvPr id="666" name="Google Shape;666;p52"/>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67" name="Google Shape;667;p52"/>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3.05 CfU 3  image options - blue ">
  <p:cSld name="TITLE_AND_TWO_COLUMNS_1_1_7_2_1">
    <p:bg>
      <p:bgPr>
        <a:solidFill>
          <a:srgbClr val="EBEDFE"/>
        </a:solidFill>
        <a:effectLst/>
      </p:bgPr>
    </p:bg>
    <p:spTree>
      <p:nvGrpSpPr>
        <p:cNvPr id="1" name="Shape 668"/>
        <p:cNvGrpSpPr/>
        <p:nvPr/>
      </p:nvGrpSpPr>
      <p:grpSpPr>
        <a:xfrm>
          <a:off x="0" y="0"/>
          <a:ext cx="0" cy="0"/>
          <a:chOff x="0" y="0"/>
          <a:chExt cx="0" cy="0"/>
        </a:xfrm>
      </p:grpSpPr>
      <p:pic>
        <p:nvPicPr>
          <p:cNvPr id="669" name="Google Shape;669;p53"/>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670" name="Google Shape;670;p53"/>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1" name="Google Shape;671;p53"/>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672" name="Google Shape;672;p53"/>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673" name="Google Shape;673;p53"/>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674" name="Google Shape;674;p53"/>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75" name="Google Shape;675;p53"/>
          <p:cNvSpPr>
            <a:spLocks noGrp="1"/>
          </p:cNvSpPr>
          <p:nvPr>
            <p:ph type="pic" idx="3"/>
          </p:nvPr>
        </p:nvSpPr>
        <p:spPr>
          <a:xfrm>
            <a:off x="324000" y="1893950"/>
            <a:ext cx="2555400" cy="1939500"/>
          </a:xfrm>
          <a:prstGeom prst="rect">
            <a:avLst/>
          </a:prstGeom>
          <a:noFill/>
          <a:ln>
            <a:noFill/>
          </a:ln>
        </p:spPr>
      </p:sp>
      <p:sp>
        <p:nvSpPr>
          <p:cNvPr id="676" name="Google Shape;676;p53"/>
          <p:cNvSpPr>
            <a:spLocks noGrp="1"/>
          </p:cNvSpPr>
          <p:nvPr>
            <p:ph type="pic" idx="4"/>
          </p:nvPr>
        </p:nvSpPr>
        <p:spPr>
          <a:xfrm>
            <a:off x="6256800" y="1893950"/>
            <a:ext cx="2555400" cy="1939500"/>
          </a:xfrm>
          <a:prstGeom prst="rect">
            <a:avLst/>
          </a:prstGeom>
          <a:noFill/>
          <a:ln>
            <a:noFill/>
          </a:ln>
        </p:spPr>
      </p:sp>
      <p:sp>
        <p:nvSpPr>
          <p:cNvPr id="677" name="Google Shape;677;p53"/>
          <p:cNvSpPr>
            <a:spLocks noGrp="1"/>
          </p:cNvSpPr>
          <p:nvPr>
            <p:ph type="pic" idx="5"/>
          </p:nvPr>
        </p:nvSpPr>
        <p:spPr>
          <a:xfrm>
            <a:off x="3294300" y="1893950"/>
            <a:ext cx="2555400" cy="1939500"/>
          </a:xfrm>
          <a:prstGeom prst="rect">
            <a:avLst/>
          </a:prstGeom>
          <a:noFill/>
          <a:ln>
            <a:noFill/>
          </a:ln>
        </p:spPr>
      </p:sp>
      <p:grpSp>
        <p:nvGrpSpPr>
          <p:cNvPr id="678" name="Google Shape;678;p53"/>
          <p:cNvGrpSpPr/>
          <p:nvPr/>
        </p:nvGrpSpPr>
        <p:grpSpPr>
          <a:xfrm>
            <a:off x="1381028" y="4148538"/>
            <a:ext cx="457200" cy="457200"/>
            <a:chOff x="1020916" y="1442088"/>
            <a:chExt cx="457200" cy="457200"/>
          </a:xfrm>
        </p:grpSpPr>
        <p:pic>
          <p:nvPicPr>
            <p:cNvPr id="679" name="Google Shape;679;p53"/>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80" name="Google Shape;680;p5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681" name="Google Shape;681;p53"/>
          <p:cNvGrpSpPr/>
          <p:nvPr/>
        </p:nvGrpSpPr>
        <p:grpSpPr>
          <a:xfrm>
            <a:off x="4331066" y="4148550"/>
            <a:ext cx="457200" cy="457200"/>
            <a:chOff x="1020916" y="1442088"/>
            <a:chExt cx="457200" cy="457200"/>
          </a:xfrm>
        </p:grpSpPr>
        <p:pic>
          <p:nvPicPr>
            <p:cNvPr id="682" name="Google Shape;682;p53"/>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83" name="Google Shape;683;p5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684" name="Google Shape;684;p53"/>
          <p:cNvGrpSpPr/>
          <p:nvPr/>
        </p:nvGrpSpPr>
        <p:grpSpPr>
          <a:xfrm>
            <a:off x="7305791" y="4148538"/>
            <a:ext cx="457200" cy="457200"/>
            <a:chOff x="1020916" y="1442088"/>
            <a:chExt cx="457200" cy="457200"/>
          </a:xfrm>
        </p:grpSpPr>
        <p:pic>
          <p:nvPicPr>
            <p:cNvPr id="685" name="Google Shape;685;p53"/>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86" name="Google Shape;686;p5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4.05 CfU 3 image options - pink">
  <p:cSld name="TITLE_AND_TWO_COLUMNS_1_1_7_1_1_1_1_1">
    <p:bg>
      <p:bgPr>
        <a:solidFill>
          <a:srgbClr val="FAEAF6"/>
        </a:solidFill>
        <a:effectLst/>
      </p:bgPr>
    </p:bg>
    <p:spTree>
      <p:nvGrpSpPr>
        <p:cNvPr id="1" name="Shape 687"/>
        <p:cNvGrpSpPr/>
        <p:nvPr/>
      </p:nvGrpSpPr>
      <p:grpSpPr>
        <a:xfrm>
          <a:off x="0" y="0"/>
          <a:ext cx="0" cy="0"/>
          <a:chOff x="0" y="0"/>
          <a:chExt cx="0" cy="0"/>
        </a:xfrm>
      </p:grpSpPr>
      <p:pic>
        <p:nvPicPr>
          <p:cNvPr id="688" name="Google Shape;688;p54"/>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689" name="Google Shape;689;p54"/>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0" name="Google Shape;690;p54"/>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691" name="Google Shape;691;p54"/>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692" name="Google Shape;692;p54"/>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sp>
        <p:nvSpPr>
          <p:cNvPr id="693" name="Google Shape;693;p54"/>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94" name="Google Shape;694;p54"/>
          <p:cNvSpPr>
            <a:spLocks noGrp="1"/>
          </p:cNvSpPr>
          <p:nvPr>
            <p:ph type="pic" idx="3"/>
          </p:nvPr>
        </p:nvSpPr>
        <p:spPr>
          <a:xfrm>
            <a:off x="324000" y="1893950"/>
            <a:ext cx="2555400" cy="1939500"/>
          </a:xfrm>
          <a:prstGeom prst="rect">
            <a:avLst/>
          </a:prstGeom>
          <a:noFill/>
          <a:ln>
            <a:noFill/>
          </a:ln>
        </p:spPr>
      </p:sp>
      <p:sp>
        <p:nvSpPr>
          <p:cNvPr id="695" name="Google Shape;695;p54"/>
          <p:cNvSpPr>
            <a:spLocks noGrp="1"/>
          </p:cNvSpPr>
          <p:nvPr>
            <p:ph type="pic" idx="4"/>
          </p:nvPr>
        </p:nvSpPr>
        <p:spPr>
          <a:xfrm>
            <a:off x="6256800" y="1893950"/>
            <a:ext cx="2555400" cy="1939500"/>
          </a:xfrm>
          <a:prstGeom prst="rect">
            <a:avLst/>
          </a:prstGeom>
          <a:noFill/>
          <a:ln>
            <a:noFill/>
          </a:ln>
        </p:spPr>
      </p:sp>
      <p:sp>
        <p:nvSpPr>
          <p:cNvPr id="696" name="Google Shape;696;p54"/>
          <p:cNvSpPr>
            <a:spLocks noGrp="1"/>
          </p:cNvSpPr>
          <p:nvPr>
            <p:ph type="pic" idx="5"/>
          </p:nvPr>
        </p:nvSpPr>
        <p:spPr>
          <a:xfrm>
            <a:off x="3294300" y="1893950"/>
            <a:ext cx="2555400" cy="1939500"/>
          </a:xfrm>
          <a:prstGeom prst="rect">
            <a:avLst/>
          </a:prstGeom>
          <a:noFill/>
          <a:ln>
            <a:noFill/>
          </a:ln>
        </p:spPr>
      </p:sp>
      <p:grpSp>
        <p:nvGrpSpPr>
          <p:cNvPr id="697" name="Google Shape;697;p54"/>
          <p:cNvGrpSpPr/>
          <p:nvPr/>
        </p:nvGrpSpPr>
        <p:grpSpPr>
          <a:xfrm>
            <a:off x="1381028" y="4148538"/>
            <a:ext cx="457200" cy="457200"/>
            <a:chOff x="1020916" y="1442088"/>
            <a:chExt cx="457200" cy="457200"/>
          </a:xfrm>
        </p:grpSpPr>
        <p:pic>
          <p:nvPicPr>
            <p:cNvPr id="698" name="Google Shape;698;p54"/>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99" name="Google Shape;699;p54"/>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700" name="Google Shape;700;p54"/>
          <p:cNvGrpSpPr/>
          <p:nvPr/>
        </p:nvGrpSpPr>
        <p:grpSpPr>
          <a:xfrm>
            <a:off x="4331066" y="4148550"/>
            <a:ext cx="457200" cy="457200"/>
            <a:chOff x="1020916" y="1442088"/>
            <a:chExt cx="457200" cy="457200"/>
          </a:xfrm>
        </p:grpSpPr>
        <p:pic>
          <p:nvPicPr>
            <p:cNvPr id="701" name="Google Shape;701;p54"/>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702" name="Google Shape;702;p54"/>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703" name="Google Shape;703;p54"/>
          <p:cNvGrpSpPr/>
          <p:nvPr/>
        </p:nvGrpSpPr>
        <p:grpSpPr>
          <a:xfrm>
            <a:off x="7305791" y="4148538"/>
            <a:ext cx="457200" cy="457200"/>
            <a:chOff x="1020916" y="1442088"/>
            <a:chExt cx="457200" cy="457200"/>
          </a:xfrm>
        </p:grpSpPr>
        <p:pic>
          <p:nvPicPr>
            <p:cNvPr id="704" name="Google Shape;704;p54"/>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705" name="Google Shape;705;p54"/>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1.06 CfU blank - purple ">
  <p:cSld name="TITLE_AND_TWO_COLUMNS_1_1_6_2">
    <p:bg>
      <p:bgPr>
        <a:solidFill>
          <a:srgbClr val="F3EEFB"/>
        </a:solidFill>
        <a:effectLst/>
      </p:bgPr>
    </p:bg>
    <p:spTree>
      <p:nvGrpSpPr>
        <p:cNvPr id="1" name="Shape 706"/>
        <p:cNvGrpSpPr/>
        <p:nvPr/>
      </p:nvGrpSpPr>
      <p:grpSpPr>
        <a:xfrm>
          <a:off x="0" y="0"/>
          <a:ext cx="0" cy="0"/>
          <a:chOff x="0" y="0"/>
          <a:chExt cx="0" cy="0"/>
        </a:xfrm>
      </p:grpSpPr>
      <p:pic>
        <p:nvPicPr>
          <p:cNvPr id="707" name="Google Shape;707;p55"/>
          <p:cNvPicPr preferRelativeResize="0"/>
          <p:nvPr/>
        </p:nvPicPr>
        <p:blipFill>
          <a:blip r:embed="rId2">
            <a:alphaModFix/>
          </a:blip>
          <a:stretch>
            <a:fillRect/>
          </a:stretch>
        </p:blipFill>
        <p:spPr>
          <a:xfrm>
            <a:off x="0" y="532525"/>
            <a:ext cx="9151202" cy="116709"/>
          </a:xfrm>
          <a:prstGeom prst="rect">
            <a:avLst/>
          </a:prstGeom>
          <a:noFill/>
          <a:ln>
            <a:noFill/>
          </a:ln>
        </p:spPr>
      </p:pic>
      <p:sp>
        <p:nvSpPr>
          <p:cNvPr id="708" name="Google Shape;708;p55"/>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9" name="Google Shape;709;p55"/>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pic>
        <p:nvPicPr>
          <p:cNvPr id="710" name="Google Shape;710;p55"/>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711" name="Google Shape;711;p55"/>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712" name="Google Shape;712;p55"/>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2.06 CfU blank - jade ">
  <p:cSld name="TITLE_AND_TWO_COLUMNS_1_1_6_2_3_1">
    <p:bg>
      <p:bgPr>
        <a:solidFill>
          <a:srgbClr val="E6F2F2"/>
        </a:solidFill>
        <a:effectLst/>
      </p:bgPr>
    </p:bg>
    <p:spTree>
      <p:nvGrpSpPr>
        <p:cNvPr id="1" name="Shape 713"/>
        <p:cNvGrpSpPr/>
        <p:nvPr/>
      </p:nvGrpSpPr>
      <p:grpSpPr>
        <a:xfrm>
          <a:off x="0" y="0"/>
          <a:ext cx="0" cy="0"/>
          <a:chOff x="0" y="0"/>
          <a:chExt cx="0" cy="0"/>
        </a:xfrm>
      </p:grpSpPr>
      <p:pic>
        <p:nvPicPr>
          <p:cNvPr id="714" name="Google Shape;714;p56"/>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715" name="Google Shape;715;p56"/>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6" name="Google Shape;716;p56"/>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pic>
        <p:nvPicPr>
          <p:cNvPr id="717" name="Google Shape;717;p56"/>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718" name="Google Shape;718;p56"/>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719" name="Google Shape;719;p56"/>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3.06 CfU blank - blue ">
  <p:cSld name="TITLE_AND_TWO_COLUMNS_1_1_6_3">
    <p:bg>
      <p:bgPr>
        <a:solidFill>
          <a:srgbClr val="EBEDFE"/>
        </a:solidFill>
        <a:effectLst/>
      </p:bgPr>
    </p:bg>
    <p:spTree>
      <p:nvGrpSpPr>
        <p:cNvPr id="1" name="Shape 720"/>
        <p:cNvGrpSpPr/>
        <p:nvPr/>
      </p:nvGrpSpPr>
      <p:grpSpPr>
        <a:xfrm>
          <a:off x="0" y="0"/>
          <a:ext cx="0" cy="0"/>
          <a:chOff x="0" y="0"/>
          <a:chExt cx="0" cy="0"/>
        </a:xfrm>
      </p:grpSpPr>
      <p:pic>
        <p:nvPicPr>
          <p:cNvPr id="721" name="Google Shape;721;p57"/>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722" name="Google Shape;722;p57"/>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3" name="Google Shape;723;p57"/>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pic>
        <p:nvPicPr>
          <p:cNvPr id="724" name="Google Shape;724;p57"/>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725" name="Google Shape;725;p57"/>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726" name="Google Shape;726;p57"/>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4.06 CfU blank - pink ">
  <p:cSld name="TITLE_AND_TWO_COLUMNS_1_1_6_2_3_1_1">
    <p:bg>
      <p:bgPr>
        <a:solidFill>
          <a:srgbClr val="FAEAF6"/>
        </a:solidFill>
        <a:effectLst/>
      </p:bgPr>
    </p:bg>
    <p:spTree>
      <p:nvGrpSpPr>
        <p:cNvPr id="1" name="Shape 727"/>
        <p:cNvGrpSpPr/>
        <p:nvPr/>
      </p:nvGrpSpPr>
      <p:grpSpPr>
        <a:xfrm>
          <a:off x="0" y="0"/>
          <a:ext cx="0" cy="0"/>
          <a:chOff x="0" y="0"/>
          <a:chExt cx="0" cy="0"/>
        </a:xfrm>
      </p:grpSpPr>
      <p:pic>
        <p:nvPicPr>
          <p:cNvPr id="728" name="Google Shape;728;p58"/>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729" name="Google Shape;729;p58"/>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0" name="Google Shape;730;p58"/>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pic>
        <p:nvPicPr>
          <p:cNvPr id="731" name="Google Shape;731;p58"/>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732" name="Google Shape;732;p58"/>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sp>
        <p:nvSpPr>
          <p:cNvPr id="733" name="Google Shape;733;p58"/>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1.07 Practice - purple ">
  <p:cSld name="TITLE_AND_TWO_COLUMNS_1_1_5_1_3_1_1">
    <p:spTree>
      <p:nvGrpSpPr>
        <p:cNvPr id="1" name="Shape 734"/>
        <p:cNvGrpSpPr/>
        <p:nvPr/>
      </p:nvGrpSpPr>
      <p:grpSpPr>
        <a:xfrm>
          <a:off x="0" y="0"/>
          <a:ext cx="0" cy="0"/>
          <a:chOff x="0" y="0"/>
          <a:chExt cx="0" cy="0"/>
        </a:xfrm>
      </p:grpSpPr>
      <p:pic>
        <p:nvPicPr>
          <p:cNvPr id="735" name="Google Shape;735;p59"/>
          <p:cNvPicPr preferRelativeResize="0"/>
          <p:nvPr/>
        </p:nvPicPr>
        <p:blipFill>
          <a:blip r:embed="rId2">
            <a:alphaModFix/>
          </a:blip>
          <a:stretch>
            <a:fillRect/>
          </a:stretch>
        </p:blipFill>
        <p:spPr>
          <a:xfrm>
            <a:off x="0" y="532525"/>
            <a:ext cx="9151202" cy="116709"/>
          </a:xfrm>
          <a:prstGeom prst="rect">
            <a:avLst/>
          </a:prstGeom>
          <a:noFill/>
          <a:ln>
            <a:noFill/>
          </a:ln>
        </p:spPr>
      </p:pic>
      <p:sp>
        <p:nvSpPr>
          <p:cNvPr id="736" name="Google Shape;736;p59"/>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7" name="Google Shape;737;p59"/>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pic>
        <p:nvPicPr>
          <p:cNvPr id="738" name="Google Shape;738;p59"/>
          <p:cNvPicPr preferRelativeResize="0"/>
          <p:nvPr/>
        </p:nvPicPr>
        <p:blipFill rotWithShape="1">
          <a:blip r:embed="rId3">
            <a:alphaModFix/>
          </a:blip>
          <a:srcRect/>
          <a:stretch/>
        </p:blipFill>
        <p:spPr>
          <a:xfrm>
            <a:off x="8517493" y="-11474"/>
            <a:ext cx="499700" cy="499700"/>
          </a:xfrm>
          <a:prstGeom prst="rect">
            <a:avLst/>
          </a:prstGeom>
          <a:noFill/>
          <a:ln>
            <a:noFill/>
          </a:ln>
        </p:spPr>
      </p:pic>
      <p:sp>
        <p:nvSpPr>
          <p:cNvPr id="739" name="Google Shape;739;p59"/>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Practice</a:t>
            </a:r>
            <a:endParaRPr sz="900" b="1">
              <a:solidFill>
                <a:srgbClr val="EBEDFE"/>
              </a:solidFill>
              <a:latin typeface="Lexend"/>
              <a:ea typeface="Lexend"/>
              <a:cs typeface="Lexend"/>
              <a:sym typeface="Lexend"/>
            </a:endParaRPr>
          </a:p>
        </p:txBody>
      </p:sp>
      <p:sp>
        <p:nvSpPr>
          <p:cNvPr id="740" name="Google Shape;740;p59"/>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Clr>
                <a:schemeClr val="lt1"/>
              </a:buClr>
              <a:buSzPts val="1800"/>
              <a:buNone/>
              <a:defRPr sz="1800" b="0">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741" name="Google Shape;741;p59"/>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None/>
            </a:pPr>
            <a:r>
              <a:rPr lang="en-GB" sz="2000" b="1">
                <a:solidFill>
                  <a:srgbClr val="FFFFFF"/>
                </a:solidFill>
                <a:latin typeface="Lexend"/>
                <a:ea typeface="Lexend"/>
                <a:cs typeface="Lexend"/>
                <a:sym typeface="Lexend"/>
              </a:rPr>
              <a:t>Task A</a:t>
            </a:r>
            <a:endParaRPr sz="2000" b="1">
              <a:solidFill>
                <a:srgbClr val="FFFFFF"/>
              </a:solidFill>
              <a:latin typeface="Lexend"/>
              <a:ea typeface="Lexend"/>
              <a:cs typeface="Lexend"/>
              <a:sym typeface="Lexend"/>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2.07 Practice - jade">
  <p:cSld name="TITLE_AND_TWO_COLUMNS_1_1_5_1_3_1_1_1_1">
    <p:spTree>
      <p:nvGrpSpPr>
        <p:cNvPr id="1" name="Shape 742"/>
        <p:cNvGrpSpPr/>
        <p:nvPr/>
      </p:nvGrpSpPr>
      <p:grpSpPr>
        <a:xfrm>
          <a:off x="0" y="0"/>
          <a:ext cx="0" cy="0"/>
          <a:chOff x="0" y="0"/>
          <a:chExt cx="0" cy="0"/>
        </a:xfrm>
      </p:grpSpPr>
      <p:pic>
        <p:nvPicPr>
          <p:cNvPr id="743" name="Google Shape;743;p60"/>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744" name="Google Shape;744;p60"/>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5" name="Google Shape;745;p60"/>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746" name="Google Shape;746;p60"/>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Practice</a:t>
            </a:r>
            <a:endParaRPr sz="900" b="1">
              <a:solidFill>
                <a:srgbClr val="E6F2F2"/>
              </a:solidFill>
              <a:latin typeface="Lexend"/>
              <a:ea typeface="Lexend"/>
              <a:cs typeface="Lexend"/>
              <a:sym typeface="Lexend"/>
            </a:endParaRPr>
          </a:p>
        </p:txBody>
      </p:sp>
      <p:pic>
        <p:nvPicPr>
          <p:cNvPr id="747" name="Google Shape;747;p60"/>
          <p:cNvPicPr preferRelativeResize="0"/>
          <p:nvPr/>
        </p:nvPicPr>
        <p:blipFill rotWithShape="1">
          <a:blip r:embed="rId3">
            <a:alphaModFix/>
          </a:blip>
          <a:srcRect/>
          <a:stretch/>
        </p:blipFill>
        <p:spPr>
          <a:xfrm>
            <a:off x="8517493" y="-11474"/>
            <a:ext cx="499700" cy="499700"/>
          </a:xfrm>
          <a:prstGeom prst="rect">
            <a:avLst/>
          </a:prstGeom>
          <a:noFill/>
          <a:ln>
            <a:noFill/>
          </a:ln>
        </p:spPr>
      </p:pic>
      <p:sp>
        <p:nvSpPr>
          <p:cNvPr id="748" name="Google Shape;748;p60"/>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Clr>
                <a:schemeClr val="lt1"/>
              </a:buClr>
              <a:buSzPts val="1800"/>
              <a:buNone/>
              <a:defRPr sz="1800" b="0">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749" name="Google Shape;749;p60"/>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None/>
            </a:pPr>
            <a:r>
              <a:rPr lang="en-GB" sz="2000" b="1">
                <a:solidFill>
                  <a:srgbClr val="FFFFFF"/>
                </a:solidFill>
                <a:latin typeface="Lexend"/>
                <a:ea typeface="Lexend"/>
                <a:cs typeface="Lexend"/>
                <a:sym typeface="Lexend"/>
              </a:rPr>
              <a:t>Task B</a:t>
            </a:r>
            <a:endParaRPr sz="2000" b="1">
              <a:solidFill>
                <a:srgbClr val="FFFFFF"/>
              </a:solidFill>
              <a:latin typeface="Lexend"/>
              <a:ea typeface="Lexend"/>
              <a:cs typeface="Lexend"/>
              <a:sym typeface="Lexend"/>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3.07 Practice - blue ">
  <p:cSld name="TITLE_AND_TWO_COLUMNS_1_1_5_1_3_1_2">
    <p:spTree>
      <p:nvGrpSpPr>
        <p:cNvPr id="1" name="Shape 750"/>
        <p:cNvGrpSpPr/>
        <p:nvPr/>
      </p:nvGrpSpPr>
      <p:grpSpPr>
        <a:xfrm>
          <a:off x="0" y="0"/>
          <a:ext cx="0" cy="0"/>
          <a:chOff x="0" y="0"/>
          <a:chExt cx="0" cy="0"/>
        </a:xfrm>
      </p:grpSpPr>
      <p:pic>
        <p:nvPicPr>
          <p:cNvPr id="751" name="Google Shape;751;p61"/>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752" name="Google Shape;752;p61"/>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3" name="Google Shape;753;p61"/>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754" name="Google Shape;754;p61"/>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Practice</a:t>
            </a:r>
            <a:endParaRPr sz="900" b="1">
              <a:solidFill>
                <a:srgbClr val="EBEDFE"/>
              </a:solidFill>
              <a:latin typeface="Lexend"/>
              <a:ea typeface="Lexend"/>
              <a:cs typeface="Lexend"/>
              <a:sym typeface="Lexend"/>
            </a:endParaRPr>
          </a:p>
        </p:txBody>
      </p:sp>
      <p:pic>
        <p:nvPicPr>
          <p:cNvPr id="755" name="Google Shape;755;p61"/>
          <p:cNvPicPr preferRelativeResize="0"/>
          <p:nvPr/>
        </p:nvPicPr>
        <p:blipFill rotWithShape="1">
          <a:blip r:embed="rId3">
            <a:alphaModFix/>
          </a:blip>
          <a:srcRect/>
          <a:stretch/>
        </p:blipFill>
        <p:spPr>
          <a:xfrm>
            <a:off x="8517493" y="-11474"/>
            <a:ext cx="499700" cy="499700"/>
          </a:xfrm>
          <a:prstGeom prst="rect">
            <a:avLst/>
          </a:prstGeom>
          <a:noFill/>
          <a:ln>
            <a:noFill/>
          </a:ln>
        </p:spPr>
      </p:pic>
      <p:sp>
        <p:nvSpPr>
          <p:cNvPr id="756" name="Google Shape;756;p61"/>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Clr>
                <a:schemeClr val="lt1"/>
              </a:buClr>
              <a:buSzPts val="1800"/>
              <a:buNone/>
              <a:defRPr sz="1800" b="0">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757" name="Google Shape;757;p61"/>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None/>
            </a:pPr>
            <a:r>
              <a:rPr lang="en-GB" sz="2000" b="1">
                <a:solidFill>
                  <a:srgbClr val="FFFFFF"/>
                </a:solidFill>
                <a:latin typeface="Lexend"/>
                <a:ea typeface="Lexend"/>
                <a:cs typeface="Lexend"/>
                <a:sym typeface="Lexend"/>
              </a:rPr>
              <a:t>Task C</a:t>
            </a:r>
            <a:endParaRPr sz="2000" b="1">
              <a:solidFill>
                <a:srgbClr val="FFFFFF"/>
              </a:solidFill>
              <a:latin typeface="Lexend"/>
              <a:ea typeface="Lexend"/>
              <a:cs typeface="Lexend"/>
              <a:sym typeface="Lexend"/>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4.07 Practice - pink">
  <p:cSld name="TITLE_AND_TWO_COLUMNS_1_1_5_1_3_1_1_1_1_1">
    <p:spTree>
      <p:nvGrpSpPr>
        <p:cNvPr id="1" name="Shape 758"/>
        <p:cNvGrpSpPr/>
        <p:nvPr/>
      </p:nvGrpSpPr>
      <p:grpSpPr>
        <a:xfrm>
          <a:off x="0" y="0"/>
          <a:ext cx="0" cy="0"/>
          <a:chOff x="0" y="0"/>
          <a:chExt cx="0" cy="0"/>
        </a:xfrm>
      </p:grpSpPr>
      <p:pic>
        <p:nvPicPr>
          <p:cNvPr id="759" name="Google Shape;759;p62"/>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760" name="Google Shape;760;p62"/>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761;p62"/>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762" name="Google Shape;762;p62"/>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Practice</a:t>
            </a:r>
            <a:endParaRPr sz="900" b="1">
              <a:solidFill>
                <a:srgbClr val="FAEAF6"/>
              </a:solidFill>
              <a:latin typeface="Lexend"/>
              <a:ea typeface="Lexend"/>
              <a:cs typeface="Lexend"/>
              <a:sym typeface="Lexend"/>
            </a:endParaRPr>
          </a:p>
        </p:txBody>
      </p:sp>
      <p:pic>
        <p:nvPicPr>
          <p:cNvPr id="763" name="Google Shape;763;p62"/>
          <p:cNvPicPr preferRelativeResize="0"/>
          <p:nvPr/>
        </p:nvPicPr>
        <p:blipFill rotWithShape="1">
          <a:blip r:embed="rId3">
            <a:alphaModFix/>
          </a:blip>
          <a:srcRect/>
          <a:stretch/>
        </p:blipFill>
        <p:spPr>
          <a:xfrm>
            <a:off x="8517493" y="-11474"/>
            <a:ext cx="499700" cy="499700"/>
          </a:xfrm>
          <a:prstGeom prst="rect">
            <a:avLst/>
          </a:prstGeom>
          <a:noFill/>
          <a:ln>
            <a:noFill/>
          </a:ln>
        </p:spPr>
      </p:pic>
      <p:sp>
        <p:nvSpPr>
          <p:cNvPr id="764" name="Google Shape;764;p62"/>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Clr>
                <a:schemeClr val="lt1"/>
              </a:buClr>
              <a:buSzPts val="1800"/>
              <a:buNone/>
              <a:defRPr sz="1800" b="0">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765" name="Google Shape;765;p62"/>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None/>
            </a:pPr>
            <a:r>
              <a:rPr lang="en-GB" sz="2000" b="1">
                <a:solidFill>
                  <a:srgbClr val="FFFFFF"/>
                </a:solidFill>
                <a:latin typeface="Lexend"/>
                <a:ea typeface="Lexend"/>
                <a:cs typeface="Lexend"/>
                <a:sym typeface="Lexend"/>
              </a:rPr>
              <a:t>Task D</a:t>
            </a:r>
            <a:endParaRPr sz="2000" b="1">
              <a:solidFill>
                <a:srgbClr val="FFFFFF"/>
              </a:solidFill>
              <a:latin typeface="Lexend"/>
              <a:ea typeface="Lexend"/>
              <a:cs typeface="Lexend"/>
              <a:sym typeface="Lexend"/>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3.08 Feedback - blue">
  <p:cSld name="TITLE_AND_TWO_COLUMNS_1_1_5_1_3_1_2_1">
    <p:bg>
      <p:bgPr>
        <a:solidFill>
          <a:srgbClr val="EBEDFE"/>
        </a:solidFill>
        <a:effectLst/>
      </p:bgPr>
    </p:bg>
    <p:spTree>
      <p:nvGrpSpPr>
        <p:cNvPr id="1" name="Shape 782"/>
        <p:cNvGrpSpPr/>
        <p:nvPr/>
      </p:nvGrpSpPr>
      <p:grpSpPr>
        <a:xfrm>
          <a:off x="0" y="0"/>
          <a:ext cx="0" cy="0"/>
          <a:chOff x="0" y="0"/>
          <a:chExt cx="0" cy="0"/>
        </a:xfrm>
      </p:grpSpPr>
      <p:pic>
        <p:nvPicPr>
          <p:cNvPr id="783" name="Google Shape;783;p65"/>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784" name="Google Shape;784;p65"/>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5" name="Google Shape;785;p65"/>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786" name="Google Shape;786;p65"/>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Feedback</a:t>
            </a:r>
            <a:endParaRPr sz="900" b="1">
              <a:solidFill>
                <a:srgbClr val="E6F2F2"/>
              </a:solidFill>
              <a:latin typeface="Lexend"/>
              <a:ea typeface="Lexend"/>
              <a:cs typeface="Lexend"/>
              <a:sym typeface="Lexend"/>
            </a:endParaRPr>
          </a:p>
        </p:txBody>
      </p:sp>
      <p:pic>
        <p:nvPicPr>
          <p:cNvPr id="787" name="Google Shape;787;p65"/>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788" name="Google Shape;788;p65"/>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Clr>
                <a:schemeClr val="lt1"/>
              </a:buClr>
              <a:buSzPts val="1800"/>
              <a:buNone/>
              <a:defRPr sz="1800" b="0">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789" name="Google Shape;789;p65"/>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None/>
            </a:pPr>
            <a:r>
              <a:rPr lang="en-GB" sz="2000" b="1">
                <a:solidFill>
                  <a:srgbClr val="FFFFFF"/>
                </a:solidFill>
                <a:latin typeface="Lexend"/>
                <a:ea typeface="Lexend"/>
                <a:cs typeface="Lexend"/>
                <a:sym typeface="Lexend"/>
              </a:rPr>
              <a:t>Task C</a:t>
            </a:r>
            <a:endParaRPr sz="2000" b="1">
              <a:solidFill>
                <a:srgbClr val="FFFFFF"/>
              </a:solidFill>
              <a:latin typeface="Lexend"/>
              <a:ea typeface="Lexend"/>
              <a:cs typeface="Lexend"/>
              <a:sym typeface="Lexend"/>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4.08 Feedback - pink">
  <p:cSld name="TITLE_AND_TWO_COLUMNS_1_1_5_1_3_1_1_1_1_1_1">
    <p:bg>
      <p:bgPr>
        <a:solidFill>
          <a:srgbClr val="FAEAF6"/>
        </a:solidFill>
        <a:effectLst/>
      </p:bgPr>
    </p:bg>
    <p:spTree>
      <p:nvGrpSpPr>
        <p:cNvPr id="1" name="Shape 790"/>
        <p:cNvGrpSpPr/>
        <p:nvPr/>
      </p:nvGrpSpPr>
      <p:grpSpPr>
        <a:xfrm>
          <a:off x="0" y="0"/>
          <a:ext cx="0" cy="0"/>
          <a:chOff x="0" y="0"/>
          <a:chExt cx="0" cy="0"/>
        </a:xfrm>
      </p:grpSpPr>
      <p:grpSp>
        <p:nvGrpSpPr>
          <p:cNvPr id="791" name="Google Shape;791;p66"/>
          <p:cNvGrpSpPr/>
          <p:nvPr/>
        </p:nvGrpSpPr>
        <p:grpSpPr>
          <a:xfrm>
            <a:off x="0" y="1"/>
            <a:ext cx="9151202" cy="649234"/>
            <a:chOff x="0" y="1"/>
            <a:chExt cx="9151202" cy="649234"/>
          </a:xfrm>
        </p:grpSpPr>
        <p:pic>
          <p:nvPicPr>
            <p:cNvPr id="792" name="Google Shape;792;p66"/>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793" name="Google Shape;793;p66"/>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94" name="Google Shape;794;p66"/>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795" name="Google Shape;795;p66"/>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Feedback</a:t>
            </a:r>
            <a:endParaRPr sz="900" b="1">
              <a:solidFill>
                <a:srgbClr val="FAEAF6"/>
              </a:solidFill>
              <a:latin typeface="Lexend"/>
              <a:ea typeface="Lexend"/>
              <a:cs typeface="Lexend"/>
              <a:sym typeface="Lexend"/>
            </a:endParaRPr>
          </a:p>
        </p:txBody>
      </p:sp>
      <p:pic>
        <p:nvPicPr>
          <p:cNvPr id="796" name="Google Shape;796;p66"/>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797" name="Google Shape;797;p66"/>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None/>
            </a:pPr>
            <a:r>
              <a:rPr lang="en-GB" sz="2000" b="1">
                <a:solidFill>
                  <a:schemeClr val="lt1"/>
                </a:solidFill>
                <a:latin typeface="Lexend"/>
                <a:ea typeface="Lexend"/>
                <a:cs typeface="Lexend"/>
                <a:sym typeface="Lexend"/>
              </a:rPr>
              <a:t>Task D</a:t>
            </a:r>
            <a:endParaRPr sz="2000" b="1">
              <a:solidFill>
                <a:schemeClr val="lt1"/>
              </a:solidFill>
              <a:latin typeface="Lexend"/>
              <a:ea typeface="Lexend"/>
              <a:cs typeface="Lexend"/>
              <a:sym typeface="Lexend"/>
            </a:endParaRPr>
          </a:p>
        </p:txBody>
      </p:sp>
      <p:sp>
        <p:nvSpPr>
          <p:cNvPr id="798" name="Google Shape;798;p66"/>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Clr>
                <a:schemeClr val="lt1"/>
              </a:buClr>
              <a:buSzPts val="1800"/>
              <a:buNone/>
              <a:defRPr sz="1800" b="0">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9.6 Summary 1">
  <p:cSld name="TITLE_AND_TWO_COLUMNS_1_1_5_1_2_1_1">
    <p:spTree>
      <p:nvGrpSpPr>
        <p:cNvPr id="1" name="Shape 799"/>
        <p:cNvGrpSpPr/>
        <p:nvPr/>
      </p:nvGrpSpPr>
      <p:grpSpPr>
        <a:xfrm>
          <a:off x="0" y="0"/>
          <a:ext cx="0" cy="0"/>
          <a:chOff x="0" y="0"/>
          <a:chExt cx="0" cy="0"/>
        </a:xfrm>
      </p:grpSpPr>
      <p:sp>
        <p:nvSpPr>
          <p:cNvPr id="800" name="Google Shape;800;p67"/>
          <p:cNvSpPr/>
          <p:nvPr/>
        </p:nvSpPr>
        <p:spPr>
          <a:xfrm>
            <a:off x="0" y="0"/>
            <a:ext cx="9144300" cy="540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801" name="Google Shape;801;p67"/>
          <p:cNvPicPr preferRelativeResize="0"/>
          <p:nvPr/>
        </p:nvPicPr>
        <p:blipFill rotWithShape="1">
          <a:blip r:embed="rId2">
            <a:alphaModFix/>
          </a:blip>
          <a:srcRect t="1699" b="1709"/>
          <a:stretch/>
        </p:blipFill>
        <p:spPr>
          <a:xfrm>
            <a:off x="0" y="535825"/>
            <a:ext cx="9151202" cy="116709"/>
          </a:xfrm>
          <a:prstGeom prst="rect">
            <a:avLst/>
          </a:prstGeom>
          <a:noFill/>
          <a:ln>
            <a:noFill/>
          </a:ln>
        </p:spPr>
      </p:pic>
      <p:sp>
        <p:nvSpPr>
          <p:cNvPr id="802" name="Google Shape;802;p67"/>
          <p:cNvSpPr txBox="1">
            <a:spLocks noGrp="1"/>
          </p:cNvSpPr>
          <p:nvPr>
            <p:ph type="body" idx="1"/>
          </p:nvPr>
        </p:nvSpPr>
        <p:spPr>
          <a:xfrm>
            <a:off x="324000" y="1080000"/>
            <a:ext cx="8113800" cy="37404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803" name="Google Shape;803;p67"/>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spcBef>
                <a:spcPts val="0"/>
              </a:spcBef>
              <a:spcAft>
                <a:spcPts val="0"/>
              </a:spcAft>
              <a:buNone/>
            </a:pPr>
            <a:r>
              <a:rPr lang="en-GB" sz="2000" b="1">
                <a:solidFill>
                  <a:schemeClr val="dk1"/>
                </a:solidFill>
                <a:latin typeface="Lexend"/>
                <a:ea typeface="Lexend"/>
                <a:cs typeface="Lexend"/>
                <a:sym typeface="Lexend"/>
              </a:rPr>
              <a:t>Summary</a:t>
            </a:r>
            <a:endParaRPr sz="2000" b="1">
              <a:solidFill>
                <a:schemeClr val="dk1"/>
              </a:solidFill>
              <a:latin typeface="Lexend"/>
              <a:ea typeface="Lexend"/>
              <a:cs typeface="Lexend"/>
              <a:sym typeface="Lexend"/>
            </a:endParaRPr>
          </a:p>
        </p:txBody>
      </p:sp>
      <p:sp>
        <p:nvSpPr>
          <p:cNvPr id="804" name="Google Shape;804;p67"/>
          <p:cNvSpPr txBox="1">
            <a:spLocks noGrp="1"/>
          </p:cNvSpPr>
          <p:nvPr>
            <p:ph type="title"/>
          </p:nvPr>
        </p:nvSpPr>
        <p:spPr>
          <a:xfrm>
            <a:off x="1684800" y="43825"/>
            <a:ext cx="57414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SzPts val="2000"/>
              <a:buFont typeface="Lexend"/>
              <a:buNone/>
              <a:defRPr sz="2000" b="0">
                <a:latin typeface="Lexend"/>
                <a:ea typeface="Lexend"/>
                <a:cs typeface="Lexend"/>
                <a:sym typeface="Lexend"/>
              </a:defRPr>
            </a:lvl1pPr>
            <a:lvl2pPr lvl="1" rtl="0">
              <a:lnSpc>
                <a:spcPct val="100000"/>
              </a:lnSpc>
              <a:spcBef>
                <a:spcPts val="0"/>
              </a:spcBef>
              <a:spcAft>
                <a:spcPts val="0"/>
              </a:spcAft>
              <a:buSzPts val="2000"/>
              <a:buNone/>
              <a:defRPr sz="2000"/>
            </a:lvl2pPr>
            <a:lvl3pPr lvl="2" rtl="0">
              <a:lnSpc>
                <a:spcPct val="100000"/>
              </a:lnSpc>
              <a:spcBef>
                <a:spcPts val="0"/>
              </a:spcBef>
              <a:spcAft>
                <a:spcPts val="0"/>
              </a:spcAft>
              <a:buSzPts val="2000"/>
              <a:buNone/>
              <a:defRPr sz="2000"/>
            </a:lvl3pPr>
            <a:lvl4pPr lvl="3" rtl="0">
              <a:lnSpc>
                <a:spcPct val="100000"/>
              </a:lnSpc>
              <a:spcBef>
                <a:spcPts val="0"/>
              </a:spcBef>
              <a:spcAft>
                <a:spcPts val="0"/>
              </a:spcAft>
              <a:buSzPts val="2000"/>
              <a:buNone/>
              <a:defRPr sz="2000"/>
            </a:lvl4pPr>
            <a:lvl5pPr lvl="4" rtl="0">
              <a:lnSpc>
                <a:spcPct val="100000"/>
              </a:lnSpc>
              <a:spcBef>
                <a:spcPts val="0"/>
              </a:spcBef>
              <a:spcAft>
                <a:spcPts val="0"/>
              </a:spcAft>
              <a:buSzPts val="2000"/>
              <a:buNone/>
              <a:defRPr sz="2000"/>
            </a:lvl5pPr>
            <a:lvl6pPr lvl="5" rtl="0">
              <a:lnSpc>
                <a:spcPct val="100000"/>
              </a:lnSpc>
              <a:spcBef>
                <a:spcPts val="0"/>
              </a:spcBef>
              <a:spcAft>
                <a:spcPts val="0"/>
              </a:spcAft>
              <a:buSzPts val="2000"/>
              <a:buNone/>
              <a:defRPr sz="2000"/>
            </a:lvl6pPr>
            <a:lvl7pPr lvl="6" rtl="0">
              <a:lnSpc>
                <a:spcPct val="100000"/>
              </a:lnSpc>
              <a:spcBef>
                <a:spcPts val="0"/>
              </a:spcBef>
              <a:spcAft>
                <a:spcPts val="0"/>
              </a:spcAft>
              <a:buSzPts val="2000"/>
              <a:buNone/>
              <a:defRPr sz="2000"/>
            </a:lvl7pPr>
            <a:lvl8pPr lvl="7" rtl="0">
              <a:lnSpc>
                <a:spcPct val="100000"/>
              </a:lnSpc>
              <a:spcBef>
                <a:spcPts val="0"/>
              </a:spcBef>
              <a:spcAft>
                <a:spcPts val="0"/>
              </a:spcAft>
              <a:buSzPts val="2000"/>
              <a:buNone/>
              <a:defRPr sz="2000"/>
            </a:lvl8pPr>
            <a:lvl9pPr lvl="8" rtl="0">
              <a:lnSpc>
                <a:spcPct val="100000"/>
              </a:lnSpc>
              <a:spcBef>
                <a:spcPts val="0"/>
              </a:spcBef>
              <a:spcAft>
                <a:spcPts val="0"/>
              </a:spcAft>
              <a:buSzPts val="2000"/>
              <a:buNone/>
              <a:defRPr sz="2000"/>
            </a:lvl9pPr>
          </a:lstStyle>
          <a:p>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9.6 Summary 2">
  <p:cSld name="TITLE_AND_TWO_COLUMNS_1_1_5_1_2">
    <p:spTree>
      <p:nvGrpSpPr>
        <p:cNvPr id="1" name="Shape 805"/>
        <p:cNvGrpSpPr/>
        <p:nvPr/>
      </p:nvGrpSpPr>
      <p:grpSpPr>
        <a:xfrm>
          <a:off x="0" y="0"/>
          <a:ext cx="0" cy="0"/>
          <a:chOff x="0" y="0"/>
          <a:chExt cx="0" cy="0"/>
        </a:xfrm>
      </p:grpSpPr>
      <p:sp>
        <p:nvSpPr>
          <p:cNvPr id="806" name="Google Shape;806;p68"/>
          <p:cNvSpPr/>
          <p:nvPr/>
        </p:nvSpPr>
        <p:spPr>
          <a:xfrm>
            <a:off x="0" y="0"/>
            <a:ext cx="9144300" cy="773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807" name="Google Shape;807;p68"/>
          <p:cNvPicPr preferRelativeResize="0"/>
          <p:nvPr/>
        </p:nvPicPr>
        <p:blipFill rotWithShape="1">
          <a:blip r:embed="rId2">
            <a:alphaModFix/>
          </a:blip>
          <a:srcRect t="1699" b="1709"/>
          <a:stretch/>
        </p:blipFill>
        <p:spPr>
          <a:xfrm>
            <a:off x="0" y="769550"/>
            <a:ext cx="9151202" cy="116709"/>
          </a:xfrm>
          <a:prstGeom prst="rect">
            <a:avLst/>
          </a:prstGeom>
          <a:noFill/>
          <a:ln>
            <a:noFill/>
          </a:ln>
        </p:spPr>
      </p:pic>
      <p:sp>
        <p:nvSpPr>
          <p:cNvPr id="808" name="Google Shape;808;p68"/>
          <p:cNvSpPr txBox="1">
            <a:spLocks noGrp="1"/>
          </p:cNvSpPr>
          <p:nvPr>
            <p:ph type="body" idx="1"/>
          </p:nvPr>
        </p:nvSpPr>
        <p:spPr>
          <a:xfrm>
            <a:off x="324000" y="1080000"/>
            <a:ext cx="8113800" cy="37404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809" name="Google Shape;809;p68"/>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spcBef>
                <a:spcPts val="0"/>
              </a:spcBef>
              <a:spcAft>
                <a:spcPts val="0"/>
              </a:spcAft>
              <a:buNone/>
            </a:pPr>
            <a:r>
              <a:rPr lang="en-GB" sz="2000" b="1">
                <a:solidFill>
                  <a:schemeClr val="dk1"/>
                </a:solidFill>
                <a:latin typeface="Lexend"/>
                <a:ea typeface="Lexend"/>
                <a:cs typeface="Lexend"/>
                <a:sym typeface="Lexend"/>
              </a:rPr>
              <a:t>Summary</a:t>
            </a:r>
            <a:endParaRPr sz="2000" b="1">
              <a:solidFill>
                <a:schemeClr val="dk1"/>
              </a:solidFill>
              <a:latin typeface="Lexend"/>
              <a:ea typeface="Lexend"/>
              <a:cs typeface="Lexend"/>
              <a:sym typeface="Lexend"/>
            </a:endParaRPr>
          </a:p>
        </p:txBody>
      </p:sp>
      <p:sp>
        <p:nvSpPr>
          <p:cNvPr id="810" name="Google Shape;810;p68"/>
          <p:cNvSpPr txBox="1">
            <a:spLocks noGrp="1"/>
          </p:cNvSpPr>
          <p:nvPr>
            <p:ph type="title"/>
          </p:nvPr>
        </p:nvSpPr>
        <p:spPr>
          <a:xfrm>
            <a:off x="1684800" y="43825"/>
            <a:ext cx="57414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SzPts val="2000"/>
              <a:buFont typeface="Lexend"/>
              <a:buNone/>
              <a:defRPr sz="2000" b="0">
                <a:latin typeface="Lexend"/>
                <a:ea typeface="Lexend"/>
                <a:cs typeface="Lexend"/>
                <a:sym typeface="Lexend"/>
              </a:defRPr>
            </a:lvl1pPr>
            <a:lvl2pPr lvl="1" rtl="0">
              <a:lnSpc>
                <a:spcPct val="100000"/>
              </a:lnSpc>
              <a:spcBef>
                <a:spcPts val="0"/>
              </a:spcBef>
              <a:spcAft>
                <a:spcPts val="0"/>
              </a:spcAft>
              <a:buSzPts val="2000"/>
              <a:buNone/>
              <a:defRPr sz="2000"/>
            </a:lvl2pPr>
            <a:lvl3pPr lvl="2" rtl="0">
              <a:lnSpc>
                <a:spcPct val="100000"/>
              </a:lnSpc>
              <a:spcBef>
                <a:spcPts val="0"/>
              </a:spcBef>
              <a:spcAft>
                <a:spcPts val="0"/>
              </a:spcAft>
              <a:buSzPts val="2000"/>
              <a:buNone/>
              <a:defRPr sz="2000"/>
            </a:lvl3pPr>
            <a:lvl4pPr lvl="3" rtl="0">
              <a:lnSpc>
                <a:spcPct val="100000"/>
              </a:lnSpc>
              <a:spcBef>
                <a:spcPts val="0"/>
              </a:spcBef>
              <a:spcAft>
                <a:spcPts val="0"/>
              </a:spcAft>
              <a:buSzPts val="2000"/>
              <a:buNone/>
              <a:defRPr sz="2000"/>
            </a:lvl4pPr>
            <a:lvl5pPr lvl="4" rtl="0">
              <a:lnSpc>
                <a:spcPct val="100000"/>
              </a:lnSpc>
              <a:spcBef>
                <a:spcPts val="0"/>
              </a:spcBef>
              <a:spcAft>
                <a:spcPts val="0"/>
              </a:spcAft>
              <a:buSzPts val="2000"/>
              <a:buNone/>
              <a:defRPr sz="2000"/>
            </a:lvl5pPr>
            <a:lvl6pPr lvl="5" rtl="0">
              <a:lnSpc>
                <a:spcPct val="100000"/>
              </a:lnSpc>
              <a:spcBef>
                <a:spcPts val="0"/>
              </a:spcBef>
              <a:spcAft>
                <a:spcPts val="0"/>
              </a:spcAft>
              <a:buSzPts val="2000"/>
              <a:buNone/>
              <a:defRPr sz="2000"/>
            </a:lvl6pPr>
            <a:lvl7pPr lvl="6" rtl="0">
              <a:lnSpc>
                <a:spcPct val="100000"/>
              </a:lnSpc>
              <a:spcBef>
                <a:spcPts val="0"/>
              </a:spcBef>
              <a:spcAft>
                <a:spcPts val="0"/>
              </a:spcAft>
              <a:buSzPts val="2000"/>
              <a:buNone/>
              <a:defRPr sz="2000"/>
            </a:lvl7pPr>
            <a:lvl8pPr lvl="7" rtl="0">
              <a:lnSpc>
                <a:spcPct val="100000"/>
              </a:lnSpc>
              <a:spcBef>
                <a:spcPts val="0"/>
              </a:spcBef>
              <a:spcAft>
                <a:spcPts val="0"/>
              </a:spcAft>
              <a:buSzPts val="2000"/>
              <a:buNone/>
              <a:defRPr sz="2000"/>
            </a:lvl8pPr>
            <a:lvl9pPr lvl="8" rtl="0">
              <a:lnSpc>
                <a:spcPct val="100000"/>
              </a:lnSpc>
              <a:spcBef>
                <a:spcPts val="0"/>
              </a:spcBef>
              <a:spcAft>
                <a:spcPts val="0"/>
              </a:spcAft>
              <a:buSzPts val="2000"/>
              <a:buNone/>
              <a:defRPr sz="2000"/>
            </a:lvl9pPr>
          </a:lstStyle>
          <a:p>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matchingName="Z.3 Projectable quiz">
  <p:cSld name="Title Slide 3_1">
    <p:bg>
      <p:bgPr>
        <a:solidFill>
          <a:schemeClr val="lt1"/>
        </a:solidFill>
        <a:effectLst/>
      </p:bgPr>
    </p:bg>
    <p:spTree>
      <p:nvGrpSpPr>
        <p:cNvPr id="1" name="Shape 811"/>
        <p:cNvGrpSpPr/>
        <p:nvPr/>
      </p:nvGrpSpPr>
      <p:grpSpPr>
        <a:xfrm>
          <a:off x="0" y="0"/>
          <a:ext cx="0" cy="0"/>
          <a:chOff x="0" y="0"/>
          <a:chExt cx="0" cy="0"/>
        </a:xfrm>
      </p:grpSpPr>
      <p:pic>
        <p:nvPicPr>
          <p:cNvPr id="812" name="Google Shape;812;p69"/>
          <p:cNvPicPr preferRelativeResize="0"/>
          <p:nvPr/>
        </p:nvPicPr>
        <p:blipFill>
          <a:blip r:embed="rId2">
            <a:alphaModFix/>
          </a:blip>
          <a:stretch>
            <a:fillRect/>
          </a:stretch>
        </p:blipFill>
        <p:spPr>
          <a:xfrm>
            <a:off x="8524129" y="4430050"/>
            <a:ext cx="234000" cy="318241"/>
          </a:xfrm>
          <a:prstGeom prst="rect">
            <a:avLst/>
          </a:prstGeom>
          <a:noFill/>
          <a:ln>
            <a:noFill/>
          </a:ln>
        </p:spPr>
      </p:pic>
      <p:sp>
        <p:nvSpPr>
          <p:cNvPr id="813" name="Google Shape;813;p69"/>
          <p:cNvSpPr txBox="1"/>
          <p:nvPr/>
        </p:nvSpPr>
        <p:spPr>
          <a:xfrm>
            <a:off x="1977450" y="3132468"/>
            <a:ext cx="5189100" cy="431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600">
                <a:solidFill>
                  <a:schemeClr val="dk1"/>
                </a:solidFill>
                <a:latin typeface="Lexend"/>
                <a:ea typeface="Lexend"/>
                <a:cs typeface="Lexend"/>
                <a:sym typeface="Lexend"/>
              </a:rPr>
              <a:t>Click to open the interactive quiz</a:t>
            </a:r>
            <a:endParaRPr sz="1600">
              <a:solidFill>
                <a:schemeClr val="dk1"/>
              </a:solidFill>
              <a:latin typeface="Lexend"/>
              <a:ea typeface="Lexend"/>
              <a:cs typeface="Lexend"/>
              <a:sym typeface="Lexend"/>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Z.4 Items to copy-paste">
  <p:cSld name="CUSTOM_104_1_2_1_1">
    <p:spTree>
      <p:nvGrpSpPr>
        <p:cNvPr id="1" name="Shape 814"/>
        <p:cNvGrpSpPr/>
        <p:nvPr/>
      </p:nvGrpSpPr>
      <p:grpSpPr>
        <a:xfrm>
          <a:off x="0" y="0"/>
          <a:ext cx="0" cy="0"/>
          <a:chOff x="0" y="0"/>
          <a:chExt cx="0" cy="0"/>
        </a:xfrm>
      </p:grpSpPr>
      <p:sp>
        <p:nvSpPr>
          <p:cNvPr id="815" name="Google Shape;815;p70"/>
          <p:cNvSpPr/>
          <p:nvPr/>
        </p:nvSpPr>
        <p:spPr>
          <a:xfrm>
            <a:off x="3217188" y="4171902"/>
            <a:ext cx="521400" cy="2634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Tick</a:t>
            </a:r>
            <a:endParaRPr sz="1600" i="0" u="none" strike="noStrike" cap="none">
              <a:solidFill>
                <a:schemeClr val="dk1"/>
              </a:solidFill>
              <a:latin typeface="Lexend"/>
              <a:ea typeface="Lexend"/>
              <a:cs typeface="Lexend"/>
              <a:sym typeface="Lexend"/>
            </a:endParaRPr>
          </a:p>
        </p:txBody>
      </p:sp>
      <p:sp>
        <p:nvSpPr>
          <p:cNvPr id="816" name="Google Shape;816;p70"/>
          <p:cNvSpPr/>
          <p:nvPr/>
        </p:nvSpPr>
        <p:spPr>
          <a:xfrm>
            <a:off x="483925" y="193075"/>
            <a:ext cx="6671700" cy="3747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GB" sz="2000" b="1" i="0" u="none" strike="noStrike" cap="none">
                <a:solidFill>
                  <a:schemeClr val="dk1"/>
                </a:solidFill>
                <a:latin typeface="Lexend"/>
                <a:ea typeface="Lexend"/>
                <a:cs typeface="Lexend"/>
                <a:sym typeface="Lexend"/>
              </a:rPr>
              <a:t>Items to copy and paste</a:t>
            </a:r>
            <a:endParaRPr sz="2000" b="0" i="0" u="none" strike="noStrike" cap="none">
              <a:solidFill>
                <a:schemeClr val="dk1"/>
              </a:solidFill>
              <a:latin typeface="Calibri"/>
              <a:ea typeface="Calibri"/>
              <a:cs typeface="Calibri"/>
              <a:sym typeface="Calibri"/>
            </a:endParaRPr>
          </a:p>
        </p:txBody>
      </p:sp>
      <p:sp>
        <p:nvSpPr>
          <p:cNvPr id="817" name="Google Shape;817;p70"/>
          <p:cNvSpPr/>
          <p:nvPr/>
        </p:nvSpPr>
        <p:spPr>
          <a:xfrm>
            <a:off x="7459200" y="352650"/>
            <a:ext cx="1684800" cy="3747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i="0" u="none" strike="noStrike" cap="none">
                <a:solidFill>
                  <a:schemeClr val="dk1"/>
                </a:solidFill>
                <a:latin typeface="Lexend"/>
                <a:ea typeface="Lexend"/>
                <a:cs typeface="Lexend"/>
                <a:sym typeface="Lexend"/>
              </a:rPr>
              <a:t>Video frame</a:t>
            </a:r>
            <a:endParaRPr sz="1600" i="0" u="none" strike="noStrike" cap="none">
              <a:solidFill>
                <a:schemeClr val="dk1"/>
              </a:solidFill>
              <a:latin typeface="Lexend"/>
              <a:ea typeface="Lexend"/>
              <a:cs typeface="Lexend"/>
              <a:sym typeface="Lexend"/>
            </a:endParaRPr>
          </a:p>
        </p:txBody>
      </p:sp>
      <p:sp>
        <p:nvSpPr>
          <p:cNvPr id="818" name="Google Shape;818;p70"/>
          <p:cNvSpPr/>
          <p:nvPr/>
        </p:nvSpPr>
        <p:spPr>
          <a:xfrm>
            <a:off x="628788" y="4171893"/>
            <a:ext cx="1579200" cy="263400"/>
          </a:xfrm>
          <a:prstGeom prst="rect">
            <a:avLst/>
          </a:prstGeom>
          <a:noFill/>
          <a:ln>
            <a:noFill/>
          </a:ln>
        </p:spPr>
        <p:txBody>
          <a:bodyPr spcFirstLastPara="1" wrap="square" lIns="0" tIns="0" rIns="0" bIns="0" anchor="ctr" anchorCtr="0">
            <a:noAutofit/>
          </a:bodyPr>
          <a:lstStyle/>
          <a:p>
            <a:pPr marL="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Agenda dot</a:t>
            </a:r>
            <a:endParaRPr sz="1600">
              <a:solidFill>
                <a:schemeClr val="dk1"/>
              </a:solidFill>
              <a:latin typeface="Lexend"/>
              <a:ea typeface="Lexend"/>
              <a:cs typeface="Lexend"/>
              <a:sym typeface="Lexend"/>
            </a:endParaRPr>
          </a:p>
        </p:txBody>
      </p:sp>
      <p:sp>
        <p:nvSpPr>
          <p:cNvPr id="819" name="Google Shape;819;p70"/>
          <p:cNvSpPr/>
          <p:nvPr/>
        </p:nvSpPr>
        <p:spPr>
          <a:xfrm>
            <a:off x="5891525" y="2313000"/>
            <a:ext cx="1796400" cy="3807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CfU option letters</a:t>
            </a:r>
            <a:endParaRPr sz="1600" i="0" u="none" strike="noStrike" cap="none">
              <a:solidFill>
                <a:schemeClr val="dk1"/>
              </a:solidFill>
              <a:latin typeface="Lexend"/>
              <a:ea typeface="Lexend"/>
              <a:cs typeface="Lexend"/>
              <a:sym typeface="Lexend"/>
            </a:endParaRPr>
          </a:p>
        </p:txBody>
      </p:sp>
      <p:sp>
        <p:nvSpPr>
          <p:cNvPr id="820" name="Google Shape;820;p70"/>
          <p:cNvSpPr/>
          <p:nvPr/>
        </p:nvSpPr>
        <p:spPr>
          <a:xfrm>
            <a:off x="933601" y="2371650"/>
            <a:ext cx="1179900" cy="2634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Play audio</a:t>
            </a:r>
            <a:endParaRPr sz="1600" i="0" u="none" strike="noStrike" cap="none">
              <a:solidFill>
                <a:schemeClr val="dk1"/>
              </a:solidFill>
              <a:latin typeface="Lexend"/>
              <a:ea typeface="Lexend"/>
              <a:cs typeface="Lexend"/>
              <a:sym typeface="Lexend"/>
            </a:endParaRPr>
          </a:p>
        </p:txBody>
      </p:sp>
      <p:sp>
        <p:nvSpPr>
          <p:cNvPr id="821" name="Google Shape;821;p70"/>
          <p:cNvSpPr/>
          <p:nvPr/>
        </p:nvSpPr>
        <p:spPr>
          <a:xfrm>
            <a:off x="3444210" y="2377200"/>
            <a:ext cx="1116600" cy="2523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Play video</a:t>
            </a:r>
            <a:endParaRPr sz="1600" i="0" u="none" strike="noStrike" cap="none">
              <a:solidFill>
                <a:schemeClr val="dk1"/>
              </a:solidFill>
              <a:latin typeface="Lexend"/>
              <a:ea typeface="Lexend"/>
              <a:cs typeface="Lexend"/>
              <a:sym typeface="Lexend"/>
            </a:endParaRPr>
          </a:p>
        </p:txBody>
      </p:sp>
      <p:sp>
        <p:nvSpPr>
          <p:cNvPr id="822" name="Google Shape;822;p70"/>
          <p:cNvSpPr/>
          <p:nvPr/>
        </p:nvSpPr>
        <p:spPr>
          <a:xfrm>
            <a:off x="4747799" y="4171900"/>
            <a:ext cx="694200" cy="2634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Cross</a:t>
            </a:r>
            <a:endParaRPr sz="1600" i="0" u="none" strike="noStrike" cap="none">
              <a:solidFill>
                <a:schemeClr val="dk1"/>
              </a:solidFill>
              <a:latin typeface="Lexend"/>
              <a:ea typeface="Lexend"/>
              <a:cs typeface="Lexend"/>
              <a:sym typeface="Lexend"/>
            </a:endParaRPr>
          </a:p>
        </p:txBody>
      </p:sp>
      <p:sp>
        <p:nvSpPr>
          <p:cNvPr id="823" name="Google Shape;823;p70"/>
          <p:cNvSpPr/>
          <p:nvPr/>
        </p:nvSpPr>
        <p:spPr>
          <a:xfrm>
            <a:off x="6451200" y="4171900"/>
            <a:ext cx="1421700" cy="2634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Reading icon</a:t>
            </a:r>
            <a:endParaRPr sz="1600" i="0" u="none" strike="noStrike" cap="none">
              <a:solidFill>
                <a:schemeClr val="dk1"/>
              </a:solidFill>
              <a:latin typeface="Lexend"/>
              <a:ea typeface="Lexend"/>
              <a:cs typeface="Lexend"/>
              <a:sym typeface="Lexend"/>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Z.6 Blank">
  <p:cSld name="CUSTOM_6">
    <p:spTree>
      <p:nvGrpSpPr>
        <p:cNvPr id="1" name="Shape 827"/>
        <p:cNvGrpSpPr/>
        <p:nvPr/>
      </p:nvGrpSpPr>
      <p:grpSpPr>
        <a:xfrm>
          <a:off x="0" y="0"/>
          <a:ext cx="0" cy="0"/>
          <a:chOff x="0" y="0"/>
          <a:chExt cx="0" cy="0"/>
        </a:xfrm>
      </p:grpSpPr>
      <p:sp>
        <p:nvSpPr>
          <p:cNvPr id="828" name="Google Shape;828;p72"/>
          <p:cNvSpPr txBox="1">
            <a:spLocks noGrp="1"/>
          </p:cNvSpPr>
          <p:nvPr>
            <p:ph type="title"/>
          </p:nvPr>
        </p:nvSpPr>
        <p:spPr>
          <a:xfrm>
            <a:off x="459000" y="73800"/>
            <a:ext cx="6600600" cy="814500"/>
          </a:xfrm>
          <a:prstGeom prst="rect">
            <a:avLst/>
          </a:prstGeom>
        </p:spPr>
        <p:txBody>
          <a:bodyPr spcFirstLastPara="1" wrap="square" lIns="0" tIns="0" rIns="0" bIns="0" anchor="t" anchorCtr="0">
            <a:noAutofit/>
          </a:bodyPr>
          <a:lstStyle>
            <a:lvl1pPr lvl="0">
              <a:spcBef>
                <a:spcPts val="0"/>
              </a:spcBef>
              <a:spcAft>
                <a:spcPts val="0"/>
              </a:spcAft>
              <a:buSzPts val="22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matchingName="Z.0 Title slide - Maths 1">
  <p:cSld name="Title Slide 2_1_1_3">
    <p:bg>
      <p:bgPr>
        <a:solidFill>
          <a:srgbClr val="BEF2BD"/>
        </a:solidFill>
        <a:effectLst/>
      </p:bgPr>
    </p:bg>
    <p:spTree>
      <p:nvGrpSpPr>
        <p:cNvPr id="1" name="Shape 829"/>
        <p:cNvGrpSpPr/>
        <p:nvPr/>
      </p:nvGrpSpPr>
      <p:grpSpPr>
        <a:xfrm>
          <a:off x="0" y="0"/>
          <a:ext cx="0" cy="0"/>
          <a:chOff x="0" y="0"/>
          <a:chExt cx="0" cy="0"/>
        </a:xfrm>
      </p:grpSpPr>
      <p:pic>
        <p:nvPicPr>
          <p:cNvPr id="830" name="Google Shape;830;p73"/>
          <p:cNvPicPr preferRelativeResize="0"/>
          <p:nvPr/>
        </p:nvPicPr>
        <p:blipFill rotWithShape="1">
          <a:blip r:embed="rId2">
            <a:alphaModFix/>
          </a:blip>
          <a:srcRect/>
          <a:stretch/>
        </p:blipFill>
        <p:spPr>
          <a:xfrm>
            <a:off x="6156975" y="0"/>
            <a:ext cx="2987025" cy="3854074"/>
          </a:xfrm>
          <a:prstGeom prst="rect">
            <a:avLst/>
          </a:prstGeom>
          <a:noFill/>
          <a:ln>
            <a:noFill/>
          </a:ln>
        </p:spPr>
      </p:pic>
      <p:sp>
        <p:nvSpPr>
          <p:cNvPr id="831" name="Google Shape;831;p73"/>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832" name="Google Shape;832;p73"/>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Maths</a:t>
            </a:r>
            <a:endParaRPr sz="1700" b="1">
              <a:latin typeface="Lexend"/>
              <a:ea typeface="Lexend"/>
              <a:cs typeface="Lexend"/>
              <a:sym typeface="Lexend"/>
            </a:endParaRPr>
          </a:p>
        </p:txBody>
      </p:sp>
      <p:sp>
        <p:nvSpPr>
          <p:cNvPr id="833" name="Google Shape;833;p73"/>
          <p:cNvSpPr txBox="1">
            <a:spLocks noGrp="1"/>
          </p:cNvSpPr>
          <p:nvPr>
            <p:ph type="subTitle" idx="1"/>
          </p:nvPr>
        </p:nvSpPr>
        <p:spPr>
          <a:xfrm>
            <a:off x="890225" y="4327975"/>
            <a:ext cx="57585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834" name="Google Shape;834;p73"/>
          <p:cNvPicPr preferRelativeResize="0"/>
          <p:nvPr/>
        </p:nvPicPr>
        <p:blipFill rotWithShape="1">
          <a:blip r:embed="rId3">
            <a:alphaModFix/>
          </a:blip>
          <a:srcRect/>
          <a:stretch/>
        </p:blipFill>
        <p:spPr>
          <a:xfrm>
            <a:off x="7690424" y="4098434"/>
            <a:ext cx="1052750" cy="482825"/>
          </a:xfrm>
          <a:prstGeom prst="rect">
            <a:avLst/>
          </a:prstGeom>
          <a:noFill/>
          <a:ln>
            <a:noFill/>
          </a:ln>
        </p:spPr>
      </p:pic>
      <p:sp>
        <p:nvSpPr>
          <p:cNvPr id="835" name="Google Shape;835;p73"/>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pic>
        <p:nvPicPr>
          <p:cNvPr id="836" name="Google Shape;836;p73"/>
          <p:cNvPicPr preferRelativeResize="0"/>
          <p:nvPr/>
        </p:nvPicPr>
        <p:blipFill rotWithShape="1">
          <a:blip r:embed="rId4">
            <a:alphaModFix/>
          </a:blip>
          <a:srcRect l="6209" r="6209"/>
          <a:stretch/>
        </p:blipFill>
        <p:spPr>
          <a:xfrm>
            <a:off x="324000" y="4008600"/>
            <a:ext cx="707200" cy="12800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63" Type="http://schemas.openxmlformats.org/officeDocument/2006/relationships/slideLayout" Target="../slideLayouts/slideLayout63.xml"/><Relationship Id="rId68" Type="http://schemas.openxmlformats.org/officeDocument/2006/relationships/image" Target="../media/image1.png"/><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theme" Target="../theme/theme1.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9000" y="73800"/>
            <a:ext cx="6600600" cy="814500"/>
          </a:xfrm>
          <a:prstGeom prst="rect">
            <a:avLst/>
          </a:prstGeom>
          <a:noFill/>
          <a:ln>
            <a:noFill/>
          </a:ln>
        </p:spPr>
        <p:txBody>
          <a:bodyPr spcFirstLastPara="1" wrap="square" lIns="0" tIns="0" rIns="0" bIns="0" anchor="t" anchorCtr="0">
            <a:noAutofit/>
          </a:bodyPr>
          <a:lstStyle>
            <a:lvl1pPr lvl="0" rtl="0">
              <a:lnSpc>
                <a:spcPct val="115000"/>
              </a:lnSpc>
              <a:spcBef>
                <a:spcPts val="0"/>
              </a:spcBef>
              <a:spcAft>
                <a:spcPts val="0"/>
              </a:spcAft>
              <a:buClr>
                <a:schemeClr val="dk1"/>
              </a:buClr>
              <a:buSzPts val="2200"/>
              <a:buFont typeface="Lexend"/>
              <a:buNone/>
              <a:defRPr sz="2200" b="1">
                <a:solidFill>
                  <a:schemeClr val="dk1"/>
                </a:solidFill>
                <a:latin typeface="Lexend"/>
                <a:ea typeface="Lexend"/>
                <a:cs typeface="Lexend"/>
                <a:sym typeface="Lexend"/>
              </a:defRPr>
            </a:lvl1pPr>
            <a:lvl2pPr lvl="1"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2pPr>
            <a:lvl3pPr lvl="2"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3pPr>
            <a:lvl4pPr lvl="3"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4pPr>
            <a:lvl5pPr lvl="4"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5pPr>
            <a:lvl6pPr lvl="5"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6pPr>
            <a:lvl7pPr lvl="6"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7pPr>
            <a:lvl8pPr lvl="7"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8pPr>
            <a:lvl9pPr lvl="8"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9pPr>
          </a:lstStyle>
          <a:p>
            <a:endParaRPr/>
          </a:p>
        </p:txBody>
      </p:sp>
      <p:sp>
        <p:nvSpPr>
          <p:cNvPr id="7" name="Google Shape;7;p1"/>
          <p:cNvSpPr txBox="1">
            <a:spLocks noGrp="1"/>
          </p:cNvSpPr>
          <p:nvPr>
            <p:ph type="body" idx="1"/>
          </p:nvPr>
        </p:nvSpPr>
        <p:spPr>
          <a:xfrm>
            <a:off x="459000" y="523400"/>
            <a:ext cx="8226000" cy="3159900"/>
          </a:xfrm>
          <a:prstGeom prst="rect">
            <a:avLst/>
          </a:prstGeom>
          <a:noFill/>
          <a:ln>
            <a:noFill/>
          </a:ln>
        </p:spPr>
        <p:txBody>
          <a:bodyPr spcFirstLastPara="1" wrap="square" lIns="0" tIns="0" rIns="0" bIns="0" anchor="t" anchorCtr="0">
            <a:noAutofit/>
          </a:bodyPr>
          <a:lstStyle>
            <a:lvl1pPr marL="457200" lvl="0" indent="-368300" rtl="0">
              <a:lnSpc>
                <a:spcPct val="130000"/>
              </a:lnSpc>
              <a:spcBef>
                <a:spcPts val="0"/>
              </a:spcBef>
              <a:spcAft>
                <a:spcPts val="0"/>
              </a:spcAft>
              <a:buClr>
                <a:schemeClr val="dk1"/>
              </a:buClr>
              <a:buSzPts val="2200"/>
              <a:buFont typeface="Lexend"/>
              <a:buChar char="●"/>
              <a:defRPr sz="2200">
                <a:solidFill>
                  <a:schemeClr val="dk1"/>
                </a:solidFill>
                <a:latin typeface="Lexend"/>
                <a:ea typeface="Lexend"/>
                <a:cs typeface="Lexend"/>
                <a:sym typeface="Lexend"/>
              </a:defRPr>
            </a:lvl1pPr>
            <a:lvl2pPr marL="914400" lvl="1" indent="-361950" rtl="0">
              <a:lnSpc>
                <a:spcPct val="130000"/>
              </a:lnSpc>
              <a:spcBef>
                <a:spcPts val="1000"/>
              </a:spcBef>
              <a:spcAft>
                <a:spcPts val="0"/>
              </a:spcAft>
              <a:buClr>
                <a:schemeClr val="dk1"/>
              </a:buClr>
              <a:buSzPts val="2100"/>
              <a:buFont typeface="Lexend"/>
              <a:buChar char="–"/>
              <a:defRPr sz="2100">
                <a:solidFill>
                  <a:schemeClr val="dk1"/>
                </a:solidFill>
                <a:latin typeface="Lexend"/>
                <a:ea typeface="Lexend"/>
                <a:cs typeface="Lexend"/>
                <a:sym typeface="Lexend"/>
              </a:defRPr>
            </a:lvl2pPr>
            <a:lvl3pPr marL="1371600" lvl="2" indent="-355600" rtl="0">
              <a:lnSpc>
                <a:spcPct val="130000"/>
              </a:lnSpc>
              <a:spcBef>
                <a:spcPts val="1000"/>
              </a:spcBef>
              <a:spcAft>
                <a:spcPts val="0"/>
              </a:spcAft>
              <a:buClr>
                <a:schemeClr val="dk1"/>
              </a:buClr>
              <a:buSzPts val="2000"/>
              <a:buFont typeface="Lexend"/>
              <a:buChar char="–"/>
              <a:defRPr sz="2000">
                <a:solidFill>
                  <a:schemeClr val="dk1"/>
                </a:solidFill>
                <a:latin typeface="Lexend"/>
                <a:ea typeface="Lexend"/>
                <a:cs typeface="Lexend"/>
                <a:sym typeface="Lexend"/>
              </a:defRPr>
            </a:lvl3pPr>
            <a:lvl4pPr marL="1828800" lvl="3" indent="-349250" rtl="0">
              <a:lnSpc>
                <a:spcPct val="130000"/>
              </a:lnSpc>
              <a:spcBef>
                <a:spcPts val="800"/>
              </a:spcBef>
              <a:spcAft>
                <a:spcPts val="0"/>
              </a:spcAft>
              <a:buClr>
                <a:schemeClr val="dk1"/>
              </a:buClr>
              <a:buSzPts val="1900"/>
              <a:buFont typeface="Lexend"/>
              <a:buChar char="–"/>
              <a:defRPr sz="1900">
                <a:solidFill>
                  <a:schemeClr val="dk1"/>
                </a:solidFill>
                <a:latin typeface="Lexend"/>
                <a:ea typeface="Lexend"/>
                <a:cs typeface="Lexend"/>
                <a:sym typeface="Lexend"/>
              </a:defRPr>
            </a:lvl4pPr>
            <a:lvl5pPr marL="2286000" lvl="4" indent="-342900" rtl="0">
              <a:lnSpc>
                <a:spcPct val="130000"/>
              </a:lnSpc>
              <a:spcBef>
                <a:spcPts val="800"/>
              </a:spcBef>
              <a:spcAft>
                <a:spcPts val="0"/>
              </a:spcAft>
              <a:buClr>
                <a:schemeClr val="dk1"/>
              </a:buClr>
              <a:buSzPts val="1800"/>
              <a:buFont typeface="Lexend"/>
              <a:buChar char="–"/>
              <a:defRPr sz="1800">
                <a:solidFill>
                  <a:schemeClr val="dk1"/>
                </a:solidFill>
                <a:latin typeface="Lexend"/>
                <a:ea typeface="Lexend"/>
                <a:cs typeface="Lexend"/>
                <a:sym typeface="Lexend"/>
              </a:defRPr>
            </a:lvl5pPr>
            <a:lvl6pPr marL="2743200" lvl="5" indent="-342900" rtl="0">
              <a:lnSpc>
                <a:spcPct val="130000"/>
              </a:lnSpc>
              <a:spcBef>
                <a:spcPts val="600"/>
              </a:spcBef>
              <a:spcAft>
                <a:spcPts val="0"/>
              </a:spcAft>
              <a:buClr>
                <a:schemeClr val="dk1"/>
              </a:buClr>
              <a:buSzPts val="1800"/>
              <a:buFont typeface="Lexend"/>
              <a:buChar char="–"/>
              <a:defRPr sz="1800">
                <a:solidFill>
                  <a:schemeClr val="dk1"/>
                </a:solidFill>
                <a:latin typeface="Lexend"/>
                <a:ea typeface="Lexend"/>
                <a:cs typeface="Lexend"/>
                <a:sym typeface="Lexend"/>
              </a:defRPr>
            </a:lvl6pPr>
            <a:lvl7pPr marL="3200400" lvl="6" indent="-342900" rtl="0">
              <a:lnSpc>
                <a:spcPct val="130000"/>
              </a:lnSpc>
              <a:spcBef>
                <a:spcPts val="600"/>
              </a:spcBef>
              <a:spcAft>
                <a:spcPts val="0"/>
              </a:spcAft>
              <a:buClr>
                <a:schemeClr val="dk1"/>
              </a:buClr>
              <a:buSzPts val="1800"/>
              <a:buFont typeface="Lexend"/>
              <a:buChar char="–"/>
              <a:defRPr sz="1800">
                <a:solidFill>
                  <a:schemeClr val="dk1"/>
                </a:solidFill>
                <a:latin typeface="Lexend"/>
                <a:ea typeface="Lexend"/>
                <a:cs typeface="Lexend"/>
                <a:sym typeface="Lexend"/>
              </a:defRPr>
            </a:lvl7pPr>
            <a:lvl8pPr marL="3657600" lvl="7" indent="-342900" rtl="0">
              <a:lnSpc>
                <a:spcPct val="130000"/>
              </a:lnSpc>
              <a:spcBef>
                <a:spcPts val="400"/>
              </a:spcBef>
              <a:spcAft>
                <a:spcPts val="0"/>
              </a:spcAft>
              <a:buClr>
                <a:schemeClr val="dk1"/>
              </a:buClr>
              <a:buSzPts val="1800"/>
              <a:buFont typeface="Lexend"/>
              <a:buChar char="–"/>
              <a:defRPr sz="1800">
                <a:solidFill>
                  <a:schemeClr val="dk1"/>
                </a:solidFill>
                <a:latin typeface="Lexend"/>
                <a:ea typeface="Lexend"/>
                <a:cs typeface="Lexend"/>
                <a:sym typeface="Lexend"/>
              </a:defRPr>
            </a:lvl8pPr>
            <a:lvl9pPr marL="4114800" lvl="8" indent="-342900" rtl="0">
              <a:lnSpc>
                <a:spcPct val="130000"/>
              </a:lnSpc>
              <a:spcBef>
                <a:spcPts val="400"/>
              </a:spcBef>
              <a:spcAft>
                <a:spcPts val="200"/>
              </a:spcAft>
              <a:buClr>
                <a:schemeClr val="dk1"/>
              </a:buClr>
              <a:buSzPts val="1800"/>
              <a:buFont typeface="Kalam"/>
              <a:buChar char="–"/>
              <a:defRPr sz="1800">
                <a:solidFill>
                  <a:schemeClr val="dk1"/>
                </a:solidFill>
                <a:latin typeface="Kalam"/>
                <a:ea typeface="Kalam"/>
                <a:cs typeface="Kalam"/>
                <a:sym typeface="Kalam"/>
              </a:defRPr>
            </a:lvl9pPr>
          </a:lstStyle>
          <a:p>
            <a:endParaRPr/>
          </a:p>
        </p:txBody>
      </p:sp>
      <p:pic>
        <p:nvPicPr>
          <p:cNvPr id="8" name="Google Shape;8;p1"/>
          <p:cNvPicPr preferRelativeResize="0"/>
          <p:nvPr/>
        </p:nvPicPr>
        <p:blipFill>
          <a:blip r:embed="rId68">
            <a:alphaModFix/>
          </a:blip>
          <a:stretch>
            <a:fillRect/>
          </a:stretch>
        </p:blipFill>
        <p:spPr>
          <a:xfrm>
            <a:off x="8524129" y="4430050"/>
            <a:ext cx="234000" cy="318241"/>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70" r:id="rId21"/>
    <p:sldLayoutId id="2147483671" r:id="rId22"/>
    <p:sldLayoutId id="2147483672" r:id="rId23"/>
    <p:sldLayoutId id="2147483674" r:id="rId24"/>
    <p:sldLayoutId id="2147483675" r:id="rId25"/>
    <p:sldLayoutId id="2147483676" r:id="rId26"/>
    <p:sldLayoutId id="2147483677" r:id="rId27"/>
    <p:sldLayoutId id="2147483678" r:id="rId28"/>
    <p:sldLayoutId id="2147483679" r:id="rId29"/>
    <p:sldLayoutId id="2147483680" r:id="rId30"/>
    <p:sldLayoutId id="2147483681" r:id="rId31"/>
    <p:sldLayoutId id="2147483682" r:id="rId32"/>
    <p:sldLayoutId id="2147483683" r:id="rId33"/>
    <p:sldLayoutId id="2147483684" r:id="rId34"/>
    <p:sldLayoutId id="2147483685" r:id="rId35"/>
    <p:sldLayoutId id="2147483686" r:id="rId36"/>
    <p:sldLayoutId id="2147483687" r:id="rId37"/>
    <p:sldLayoutId id="2147483688" r:id="rId38"/>
    <p:sldLayoutId id="2147483689" r:id="rId39"/>
    <p:sldLayoutId id="2147483690" r:id="rId40"/>
    <p:sldLayoutId id="2147483691" r:id="rId41"/>
    <p:sldLayoutId id="2147483692" r:id="rId42"/>
    <p:sldLayoutId id="2147483693" r:id="rId43"/>
    <p:sldLayoutId id="2147483694" r:id="rId44"/>
    <p:sldLayoutId id="2147483695" r:id="rId45"/>
    <p:sldLayoutId id="2147483696" r:id="rId46"/>
    <p:sldLayoutId id="2147483697" r:id="rId47"/>
    <p:sldLayoutId id="2147483698" r:id="rId48"/>
    <p:sldLayoutId id="2147483699" r:id="rId49"/>
    <p:sldLayoutId id="2147483700" r:id="rId50"/>
    <p:sldLayoutId id="2147483701" r:id="rId51"/>
    <p:sldLayoutId id="2147483702" r:id="rId52"/>
    <p:sldLayoutId id="2147483703" r:id="rId53"/>
    <p:sldLayoutId id="2147483704" r:id="rId54"/>
    <p:sldLayoutId id="2147483705" r:id="rId55"/>
    <p:sldLayoutId id="2147483706" r:id="rId56"/>
    <p:sldLayoutId id="2147483707" r:id="rId57"/>
    <p:sldLayoutId id="2147483708" r:id="rId58"/>
    <p:sldLayoutId id="2147483711" r:id="rId59"/>
    <p:sldLayoutId id="2147483712" r:id="rId60"/>
    <p:sldLayoutId id="2147483713" r:id="rId61"/>
    <p:sldLayoutId id="2147483714" r:id="rId62"/>
    <p:sldLayoutId id="2147483715" r:id="rId63"/>
    <p:sldLayoutId id="2147483716" r:id="rId64"/>
    <p:sldLayoutId id="2147483718" r:id="rId65"/>
    <p:sldLayoutId id="2147483719" r:id="rId6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204">
          <p15:clr>
            <a:schemeClr val="dk2"/>
          </p15:clr>
        </p15:guide>
        <p15:guide id="2" pos="1819">
          <p15:clr>
            <a:srgbClr val="0000FF"/>
          </p15:clr>
        </p15:guide>
        <p15:guide id="3" orient="horz" pos="340">
          <p15:clr>
            <a:srgbClr val="222222"/>
          </p15:clr>
        </p15:guide>
        <p15:guide id="4" pos="2123">
          <p15:clr>
            <a:srgbClr val="0000FF"/>
          </p15:clr>
        </p15:guide>
        <p15:guide id="5" pos="2880">
          <p15:clr>
            <a:srgbClr val="EA4335"/>
          </p15:clr>
        </p15:guide>
        <p15:guide id="6" pos="3637">
          <p15:clr>
            <a:srgbClr val="0000FF"/>
          </p15:clr>
        </p15:guide>
        <p15:guide id="7" pos="3941">
          <p15:clr>
            <a:srgbClr val="0000FF"/>
          </p15:clr>
        </p15:guide>
        <p15:guide id="8" pos="5556">
          <p15:clr>
            <a:srgbClr val="222222"/>
          </p15:clr>
        </p15:guide>
        <p15:guide id="9" pos="1061">
          <p15:clr>
            <a:srgbClr val="9AA0A6"/>
          </p15:clr>
        </p15:guide>
        <p15:guide id="10" pos="4699">
          <p15:clr>
            <a:srgbClr val="9AA0A6"/>
          </p15:clr>
        </p15:guide>
        <p15:guide id="11" orient="horz" pos="680">
          <p15:clr>
            <a:srgbClr val="B7B7B7"/>
          </p15:clr>
        </p15:guide>
        <p15:guide id="12" orient="horz" pos="1020">
          <p15:clr>
            <a:srgbClr val="B7B7B7"/>
          </p15:clr>
        </p15:guide>
        <p15:guide id="13" orient="horz" pos="1361">
          <p15:clr>
            <a:srgbClr val="B7B7B7"/>
          </p15:clr>
        </p15:guide>
        <p15:guide id="14" orient="horz" pos="1701">
          <p15:clr>
            <a:srgbClr val="B7B7B7"/>
          </p15:clr>
        </p15:guide>
        <p15:guide id="15" orient="horz" pos="2041">
          <p15:clr>
            <a:srgbClr val="B7B7B7"/>
          </p15:clr>
        </p15:guide>
        <p15:guide id="16" orient="horz" pos="2381">
          <p15:clr>
            <a:srgbClr val="B7B7B7"/>
          </p15:clr>
        </p15:guide>
        <p15:guide id="17" orient="horz" pos="3036">
          <p15:clr>
            <a:srgbClr val="000000"/>
          </p15:clr>
        </p15:guide>
        <p15:guide id="18" pos="2721">
          <p15:clr>
            <a:schemeClr val="dk1"/>
          </p15:clr>
        </p15:guide>
        <p15:guide id="19" pos="3039">
          <p15:clr>
            <a:schemeClr val="dk1"/>
          </p15:clr>
        </p15:guide>
        <p15:guide id="20" orient="horz" pos="510">
          <p15:clr>
            <a:srgbClr val="B7B7B7"/>
          </p15:clr>
        </p15:guide>
        <p15:guide id="21" orient="horz" pos="1620">
          <p15:clr>
            <a:srgbClr val="EA4335"/>
          </p15:clr>
        </p15:guide>
        <p15:guide id="22" orient="horz" pos="2721">
          <p15:clr>
            <a:srgbClr val="B7B7B7"/>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6.xml"/><Relationship Id="rId1" Type="http://schemas.openxmlformats.org/officeDocument/2006/relationships/slideLayout" Target="../slideLayouts/slideLayout27.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7.xml"/><Relationship Id="rId1" Type="http://schemas.openxmlformats.org/officeDocument/2006/relationships/slideLayout" Target="../slideLayouts/slideLayout27.xml"/><Relationship Id="rId4" Type="http://schemas.openxmlformats.org/officeDocument/2006/relationships/image" Target="../media/image48.png"/></Relationships>
</file>

<file path=ppt/slides/_rels/slide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8.xml"/><Relationship Id="rId1" Type="http://schemas.openxmlformats.org/officeDocument/2006/relationships/slideLayout" Target="../slideLayouts/slideLayout27.xml"/><Relationship Id="rId4" Type="http://schemas.openxmlformats.org/officeDocument/2006/relationships/image" Target="../media/image47.png"/></Relationships>
</file>

<file path=ppt/slides/_rels/slide1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9.xml"/><Relationship Id="rId1" Type="http://schemas.openxmlformats.org/officeDocument/2006/relationships/slideLayout" Target="../slideLayouts/slideLayout27.xml"/><Relationship Id="rId5" Type="http://schemas.openxmlformats.org/officeDocument/2006/relationships/image" Target="../media/image48.png"/><Relationship Id="rId4" Type="http://schemas.openxmlformats.org/officeDocument/2006/relationships/image" Target="../media/image47.png"/></Relationships>
</file>

<file path=ppt/slides/_rels/slide1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0.xml"/><Relationship Id="rId1" Type="http://schemas.openxmlformats.org/officeDocument/2006/relationships/slideLayout" Target="../slideLayouts/slideLayout27.xml"/><Relationship Id="rId5" Type="http://schemas.openxmlformats.org/officeDocument/2006/relationships/image" Target="../media/image49.png"/><Relationship Id="rId4" Type="http://schemas.openxmlformats.org/officeDocument/2006/relationships/image" Target="../media/image48.png"/></Relationships>
</file>

<file path=ppt/slides/_rels/slide1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1.xml"/><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2.xml"/><Relationship Id="rId1" Type="http://schemas.openxmlformats.org/officeDocument/2006/relationships/slideLayout" Target="../slideLayouts/slideLayout27.xml"/><Relationship Id="rId5" Type="http://schemas.openxmlformats.org/officeDocument/2006/relationships/image" Target="../media/image49.png"/><Relationship Id="rId4" Type="http://schemas.openxmlformats.org/officeDocument/2006/relationships/image" Target="../media/image48.png"/></Relationships>
</file>

<file path=ppt/slides/_rels/slide14.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notesSlide" Target="../notesSlides/notesSlide13.xml"/><Relationship Id="rId1" Type="http://schemas.openxmlformats.org/officeDocument/2006/relationships/slideLayout" Target="../slideLayouts/slideLayout51.xml"/><Relationship Id="rId6" Type="http://schemas.openxmlformats.org/officeDocument/2006/relationships/image" Target="../media/image51.png"/><Relationship Id="rId5" Type="http://schemas.openxmlformats.org/officeDocument/2006/relationships/image" Target="../media/image43.png"/><Relationship Id="rId4" Type="http://schemas.openxmlformats.org/officeDocument/2006/relationships/image" Target="../media/image49.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5.xml"/></Relationships>
</file>

<file path=ppt/slides/_rels/slide1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5.xml"/><Relationship Id="rId1" Type="http://schemas.openxmlformats.org/officeDocument/2006/relationships/slideLayout" Target="../slideLayouts/slideLayout55.xml"/><Relationship Id="rId4" Type="http://schemas.openxmlformats.org/officeDocument/2006/relationships/image" Target="../media/image49.png"/></Relationships>
</file>

<file path=ppt/slides/_rels/slide1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6.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7.xml"/><Relationship Id="rId1" Type="http://schemas.openxmlformats.org/officeDocument/2006/relationships/slideLayout" Target="../slideLayouts/slideLayout28.xml"/><Relationship Id="rId5" Type="http://schemas.openxmlformats.org/officeDocument/2006/relationships/image" Target="../media/image48.png"/><Relationship Id="rId4" Type="http://schemas.openxmlformats.org/officeDocument/2006/relationships/image" Target="../media/image47.png"/></Relationships>
</file>

<file path=ppt/slides/_rels/slide1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8.xml"/><Relationship Id="rId1" Type="http://schemas.openxmlformats.org/officeDocument/2006/relationships/slideLayout" Target="../slideLayouts/slideLayout28.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50.png"/></Relationships>
</file>

<file path=ppt/slides/_rels/slide2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9.xml"/><Relationship Id="rId1" Type="http://schemas.openxmlformats.org/officeDocument/2006/relationships/slideLayout" Target="../slideLayouts/slideLayout28.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50.png"/></Relationships>
</file>

<file path=ppt/slides/_rels/slide2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0.xml"/><Relationship Id="rId1" Type="http://schemas.openxmlformats.org/officeDocument/2006/relationships/slideLayout" Target="../slideLayouts/slideLayout28.xml"/><Relationship Id="rId5" Type="http://schemas.openxmlformats.org/officeDocument/2006/relationships/image" Target="../media/image48.png"/><Relationship Id="rId4" Type="http://schemas.openxmlformats.org/officeDocument/2006/relationships/image" Target="../media/image47.png"/></Relationships>
</file>

<file path=ppt/slides/_rels/slide2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1.xml"/><Relationship Id="rId1" Type="http://schemas.openxmlformats.org/officeDocument/2006/relationships/slideLayout" Target="../slideLayouts/slideLayout48.xml"/><Relationship Id="rId6" Type="http://schemas.openxmlformats.org/officeDocument/2006/relationships/image" Target="../media/image51.png"/><Relationship Id="rId5" Type="http://schemas.openxmlformats.org/officeDocument/2006/relationships/image" Target="../media/image43.png"/><Relationship Id="rId4" Type="http://schemas.openxmlformats.org/officeDocument/2006/relationships/image" Target="../media/image53.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6.xml"/></Relationships>
</file>

<file path=ppt/slides/_rels/slide2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4.xml"/><Relationship Id="rId1" Type="http://schemas.openxmlformats.org/officeDocument/2006/relationships/slideLayout" Target="../slideLayouts/slideLayout56.xml"/><Relationship Id="rId4" Type="http://schemas.openxmlformats.org/officeDocument/2006/relationships/image" Target="../media/image47.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40"/>
        <p:cNvGrpSpPr/>
        <p:nvPr/>
      </p:nvGrpSpPr>
      <p:grpSpPr>
        <a:xfrm>
          <a:off x="0" y="0"/>
          <a:ext cx="0" cy="0"/>
          <a:chOff x="0" y="0"/>
          <a:chExt cx="0" cy="0"/>
        </a:xfrm>
      </p:grpSpPr>
      <p:sp>
        <p:nvSpPr>
          <p:cNvPr id="841" name="Google Shape;841;p74"/>
          <p:cNvSpPr txBox="1">
            <a:spLocks noGrp="1"/>
          </p:cNvSpPr>
          <p:nvPr>
            <p:ph type="ctrTitle"/>
          </p:nvPr>
        </p:nvSpPr>
        <p:spPr>
          <a:xfrm>
            <a:off x="323850" y="215590"/>
            <a:ext cx="5502000" cy="333731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sz="7200" dirty="0"/>
              <a:t>13.03.26</a:t>
            </a:r>
            <a:br>
              <a:rPr lang="en-GB" sz="7200" dirty="0"/>
            </a:br>
            <a:r>
              <a:rPr lang="en-GB" sz="7200" dirty="0"/>
              <a:t>Translation</a:t>
            </a:r>
            <a:endParaRPr sz="7200" dirty="0"/>
          </a:p>
        </p:txBody>
      </p:sp>
      <p:sp>
        <p:nvSpPr>
          <p:cNvPr id="842" name="Google Shape;842;p74"/>
          <p:cNvSpPr txBox="1">
            <a:spLocks noGrp="1"/>
          </p:cNvSpPr>
          <p:nvPr>
            <p:ph type="subTitle" idx="1"/>
          </p:nvPr>
        </p:nvSpPr>
        <p:spPr>
          <a:xfrm>
            <a:off x="890225" y="4327975"/>
            <a:ext cx="5758500" cy="6699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Coordinates</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40"/>
        <p:cNvGrpSpPr/>
        <p:nvPr/>
      </p:nvGrpSpPr>
      <p:grpSpPr>
        <a:xfrm>
          <a:off x="0" y="0"/>
          <a:ext cx="0" cy="0"/>
          <a:chOff x="0" y="0"/>
          <a:chExt cx="0" cy="0"/>
        </a:xfrm>
      </p:grpSpPr>
      <p:sp>
        <p:nvSpPr>
          <p:cNvPr id="841" name="Google Shape;841;p74"/>
          <p:cNvSpPr txBox="1">
            <a:spLocks noGrp="1"/>
          </p:cNvSpPr>
          <p:nvPr>
            <p:ph type="ctrTitle"/>
          </p:nvPr>
        </p:nvSpPr>
        <p:spPr>
          <a:xfrm>
            <a:off x="323850" y="215590"/>
            <a:ext cx="5502000" cy="333731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sz="4800" dirty="0"/>
              <a:t>13.03.26</a:t>
            </a:r>
            <a:br>
              <a:rPr lang="en-GB" sz="4800" dirty="0"/>
            </a:br>
            <a:r>
              <a:rPr lang="en-GB" sz="4800" dirty="0"/>
              <a:t>Describe translations of polygons drawn on a square grid</a:t>
            </a:r>
            <a:endParaRPr sz="4800" dirty="0"/>
          </a:p>
        </p:txBody>
      </p:sp>
      <p:sp>
        <p:nvSpPr>
          <p:cNvPr id="842" name="Google Shape;842;p74"/>
          <p:cNvSpPr txBox="1">
            <a:spLocks noGrp="1"/>
          </p:cNvSpPr>
          <p:nvPr>
            <p:ph type="subTitle" idx="1"/>
          </p:nvPr>
        </p:nvSpPr>
        <p:spPr>
          <a:xfrm>
            <a:off x="890225" y="4327975"/>
            <a:ext cx="5758500" cy="6699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Coordinates</a:t>
            </a:r>
            <a:endParaRPr/>
          </a:p>
        </p:txBody>
      </p:sp>
    </p:spTree>
    <p:extLst>
      <p:ext uri="{BB962C8B-B14F-4D97-AF65-F5344CB8AC3E}">
        <p14:creationId xmlns:p14="http://schemas.microsoft.com/office/powerpoint/2010/main" val="14462819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C1B90-428E-95D7-CC73-F487C6F52988}"/>
              </a:ext>
            </a:extLst>
          </p:cNvPr>
          <p:cNvSpPr>
            <a:spLocks noGrp="1"/>
          </p:cNvSpPr>
          <p:nvPr>
            <p:ph type="title"/>
          </p:nvPr>
        </p:nvSpPr>
        <p:spPr>
          <a:xfrm>
            <a:off x="459000" y="73800"/>
            <a:ext cx="3124259" cy="814500"/>
          </a:xfrm>
        </p:spPr>
        <p:txBody>
          <a:bodyPr/>
          <a:lstStyle/>
          <a:p>
            <a:r>
              <a:rPr lang="en-GB" sz="4800" u="sng" dirty="0"/>
              <a:t>Starter</a:t>
            </a:r>
            <a:br>
              <a:rPr lang="en-GB" sz="4800" dirty="0"/>
            </a:br>
            <a:r>
              <a:rPr lang="en-GB" sz="4800" dirty="0"/>
              <a:t>6724 – 2470</a:t>
            </a:r>
            <a:br>
              <a:rPr lang="en-GB" sz="4800" dirty="0"/>
            </a:br>
            <a:r>
              <a:rPr lang="en-GB" sz="4800" dirty="0"/>
              <a:t>6349 – 8934</a:t>
            </a:r>
            <a:br>
              <a:rPr lang="en-GB" sz="4800" dirty="0"/>
            </a:br>
            <a:r>
              <a:rPr lang="en-GB" sz="4800" dirty="0"/>
              <a:t>7830 – 839</a:t>
            </a:r>
            <a:br>
              <a:rPr lang="en-GB" sz="4800" dirty="0"/>
            </a:br>
            <a:r>
              <a:rPr lang="en-GB" sz="4800" dirty="0"/>
              <a:t>7835 – 3498</a:t>
            </a:r>
            <a:br>
              <a:rPr lang="en-GB" sz="4800" dirty="0"/>
            </a:br>
            <a:r>
              <a:rPr lang="en-GB" sz="4800" dirty="0"/>
              <a:t>9384 – 348</a:t>
            </a:r>
          </a:p>
        </p:txBody>
      </p:sp>
    </p:spTree>
    <p:extLst>
      <p:ext uri="{BB962C8B-B14F-4D97-AF65-F5344CB8AC3E}">
        <p14:creationId xmlns:p14="http://schemas.microsoft.com/office/powerpoint/2010/main" val="872592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56"/>
        <p:cNvGrpSpPr/>
        <p:nvPr/>
      </p:nvGrpSpPr>
      <p:grpSpPr>
        <a:xfrm>
          <a:off x="0" y="0"/>
          <a:ext cx="0" cy="0"/>
          <a:chOff x="0" y="0"/>
          <a:chExt cx="0" cy="0"/>
        </a:xfrm>
      </p:grpSpPr>
      <p:sp>
        <p:nvSpPr>
          <p:cNvPr id="857" name="Google Shape;857;p77"/>
          <p:cNvSpPr txBox="1">
            <a:spLocks noGrp="1"/>
          </p:cNvSpPr>
          <p:nvPr>
            <p:ph type="subTitle" idx="1"/>
          </p:nvPr>
        </p:nvSpPr>
        <p:spPr>
          <a:xfrm>
            <a:off x="324000" y="1114800"/>
            <a:ext cx="8496000" cy="4872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sz="3200" dirty="0"/>
              <a:t>translate / translating</a:t>
            </a:r>
            <a:endParaRPr sz="3200" dirty="0"/>
          </a:p>
        </p:txBody>
      </p:sp>
      <p:sp>
        <p:nvSpPr>
          <p:cNvPr id="858" name="Google Shape;858;p77"/>
          <p:cNvSpPr txBox="1">
            <a:spLocks noGrp="1"/>
          </p:cNvSpPr>
          <p:nvPr>
            <p:ph type="subTitle" idx="1"/>
          </p:nvPr>
        </p:nvSpPr>
        <p:spPr>
          <a:xfrm>
            <a:off x="324000" y="2181600"/>
            <a:ext cx="8496000" cy="487200"/>
          </a:xfrm>
          <a:prstGeom prst="rect">
            <a:avLst/>
          </a:prstGeom>
        </p:spPr>
        <p:txBody>
          <a:bodyPr spcFirstLastPara="1" wrap="square" lIns="0" tIns="0" rIns="0" bIns="0" anchor="t" anchorCtr="0">
            <a:noAutofit/>
          </a:bodyPr>
          <a:lstStyle/>
          <a:p>
            <a:pPr marL="0" lvl="0" indent="0" algn="l" rtl="0">
              <a:spcBef>
                <a:spcPts val="0"/>
              </a:spcBef>
              <a:spcAft>
                <a:spcPts val="1000"/>
              </a:spcAft>
              <a:buClr>
                <a:schemeClr val="dk1"/>
              </a:buClr>
              <a:buSzPts val="1100"/>
              <a:buFont typeface="Arial"/>
              <a:buNone/>
            </a:pPr>
            <a:r>
              <a:rPr lang="en-GB" sz="3200" dirty="0"/>
              <a:t>translation</a:t>
            </a:r>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62"/>
        <p:cNvGrpSpPr/>
        <p:nvPr/>
      </p:nvGrpSpPr>
      <p:grpSpPr>
        <a:xfrm>
          <a:off x="0" y="0"/>
          <a:ext cx="0" cy="0"/>
          <a:chOff x="0" y="0"/>
          <a:chExt cx="0" cy="0"/>
        </a:xfrm>
      </p:grpSpPr>
      <p:sp>
        <p:nvSpPr>
          <p:cNvPr id="863" name="Google Shape;863;p78"/>
          <p:cNvSpPr txBox="1"/>
          <p:nvPr/>
        </p:nvSpPr>
        <p:spPr>
          <a:xfrm>
            <a:off x="323994" y="962405"/>
            <a:ext cx="7215900" cy="487200"/>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None/>
            </a:pPr>
            <a:r>
              <a:rPr lang="en-GB" sz="3600" b="1" dirty="0">
                <a:solidFill>
                  <a:schemeClr val="dk1"/>
                </a:solidFill>
                <a:latin typeface="Lexend"/>
                <a:ea typeface="Lexend"/>
                <a:cs typeface="Lexend"/>
                <a:sym typeface="Lexend"/>
              </a:rPr>
              <a:t>Translation</a:t>
            </a:r>
            <a:r>
              <a:rPr lang="en-GB" sz="3600" dirty="0">
                <a:solidFill>
                  <a:schemeClr val="dk1"/>
                </a:solidFill>
                <a:latin typeface="Lexend"/>
                <a:ea typeface="Lexend"/>
                <a:cs typeface="Lexend"/>
                <a:sym typeface="Lexend"/>
              </a:rPr>
              <a:t> is a </a:t>
            </a:r>
            <a:r>
              <a:rPr lang="en-GB" sz="3600" b="1" dirty="0">
                <a:solidFill>
                  <a:schemeClr val="dk1"/>
                </a:solidFill>
                <a:latin typeface="Lexend"/>
                <a:ea typeface="Lexend"/>
                <a:cs typeface="Lexend"/>
                <a:sym typeface="Lexend"/>
              </a:rPr>
              <a:t>transformation</a:t>
            </a:r>
            <a:r>
              <a:rPr lang="en-GB" sz="3600" dirty="0">
                <a:solidFill>
                  <a:schemeClr val="dk1"/>
                </a:solidFill>
                <a:latin typeface="Lexend"/>
                <a:ea typeface="Lexend"/>
                <a:cs typeface="Lexend"/>
                <a:sym typeface="Lexend"/>
              </a:rPr>
              <a:t> in which every point of a shape moves the same distance in the same direction. </a:t>
            </a:r>
            <a:endParaRPr sz="3600" dirty="0">
              <a:solidFill>
                <a:schemeClr val="dk1"/>
              </a:solidFill>
              <a:latin typeface="Lexend"/>
              <a:ea typeface="Lexend"/>
              <a:cs typeface="Lexend"/>
              <a:sym typeface="Lexend"/>
            </a:endParaRPr>
          </a:p>
          <a:p>
            <a:pPr marL="0" lvl="0" indent="0" algn="l" rtl="0">
              <a:lnSpc>
                <a:spcPct val="115000"/>
              </a:lnSpc>
              <a:spcBef>
                <a:spcPts val="1000"/>
              </a:spcBef>
              <a:spcAft>
                <a:spcPts val="0"/>
              </a:spcAft>
              <a:buNone/>
            </a:pPr>
            <a:r>
              <a:rPr lang="en-GB" sz="3600" dirty="0">
                <a:solidFill>
                  <a:schemeClr val="dk1"/>
                </a:solidFill>
                <a:latin typeface="Lexend"/>
                <a:ea typeface="Lexend"/>
                <a:cs typeface="Lexend"/>
                <a:sym typeface="Lexend"/>
              </a:rPr>
              <a:t>The act of moving is to </a:t>
            </a:r>
            <a:r>
              <a:rPr lang="en-GB" sz="3600" b="1" dirty="0">
                <a:solidFill>
                  <a:schemeClr val="dk1"/>
                </a:solidFill>
                <a:latin typeface="Lexend"/>
                <a:ea typeface="Lexend"/>
                <a:cs typeface="Lexend"/>
                <a:sym typeface="Lexend"/>
              </a:rPr>
              <a:t>translate</a:t>
            </a:r>
            <a:r>
              <a:rPr lang="en-GB" sz="3600" dirty="0">
                <a:solidFill>
                  <a:schemeClr val="dk1"/>
                </a:solidFill>
                <a:latin typeface="Lexend"/>
                <a:ea typeface="Lexend"/>
                <a:cs typeface="Lexend"/>
                <a:sym typeface="Lexend"/>
              </a:rPr>
              <a:t>. </a:t>
            </a:r>
            <a:endParaRPr sz="3600" dirty="0">
              <a:solidFill>
                <a:srgbClr val="333333"/>
              </a:solidFill>
              <a:latin typeface="Lexend"/>
              <a:ea typeface="Lexend"/>
              <a:cs typeface="Lexend"/>
              <a:sym typeface="Lexend"/>
            </a:endParaRPr>
          </a:p>
          <a:p>
            <a:pPr marL="0" lvl="0" indent="0" algn="ctr" rtl="0">
              <a:lnSpc>
                <a:spcPct val="115000"/>
              </a:lnSpc>
              <a:spcBef>
                <a:spcPts val="1000"/>
              </a:spcBef>
              <a:spcAft>
                <a:spcPts val="1000"/>
              </a:spcAft>
              <a:buNone/>
            </a:pPr>
            <a:endParaRPr sz="2000" dirty="0">
              <a:solidFill>
                <a:srgbClr val="282828"/>
              </a:solidFill>
              <a:latin typeface="Lexend"/>
              <a:ea typeface="Lexend"/>
              <a:cs typeface="Lexend"/>
              <a:sym typeface="Lexen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67"/>
        <p:cNvGrpSpPr/>
        <p:nvPr/>
      </p:nvGrpSpPr>
      <p:grpSpPr>
        <a:xfrm>
          <a:off x="0" y="0"/>
          <a:ext cx="0" cy="0"/>
          <a:chOff x="0" y="0"/>
          <a:chExt cx="0" cy="0"/>
        </a:xfrm>
      </p:grpSpPr>
      <p:sp>
        <p:nvSpPr>
          <p:cNvPr id="868" name="Google Shape;868;p79"/>
          <p:cNvSpPr txBox="1">
            <a:spLocks noGrp="1"/>
          </p:cNvSpPr>
          <p:nvPr>
            <p:ph type="title"/>
          </p:nvPr>
        </p:nvSpPr>
        <p:spPr>
          <a:xfrm>
            <a:off x="1225225" y="2090813"/>
            <a:ext cx="6852300" cy="3693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Describe and mark all points</a:t>
            </a:r>
            <a:endParaRPr/>
          </a:p>
        </p:txBody>
      </p:sp>
      <p:sp>
        <p:nvSpPr>
          <p:cNvPr id="869" name="Google Shape;869;p79"/>
          <p:cNvSpPr txBox="1">
            <a:spLocks noGrp="1"/>
          </p:cNvSpPr>
          <p:nvPr>
            <p:ph type="title" idx="2"/>
          </p:nvPr>
        </p:nvSpPr>
        <p:spPr>
          <a:xfrm>
            <a:off x="1225225" y="3027088"/>
            <a:ext cx="6852300" cy="3693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Translate one point</a:t>
            </a:r>
            <a:endParaRPr/>
          </a:p>
        </p:txBody>
      </p:sp>
      <p:sp>
        <p:nvSpPr>
          <p:cNvPr id="870" name="Google Shape;870;p79"/>
          <p:cNvSpPr txBox="1">
            <a:spLocks noGrp="1"/>
          </p:cNvSpPr>
          <p:nvPr>
            <p:ph type="title" idx="3"/>
          </p:nvPr>
        </p:nvSpPr>
        <p:spPr>
          <a:xfrm>
            <a:off x="324000" y="657600"/>
            <a:ext cx="6255000" cy="615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Describe translations of polygons drawn on a square grid</a:t>
            </a:r>
            <a:endParaRPr/>
          </a:p>
        </p:txBody>
      </p:sp>
      <p:pic>
        <p:nvPicPr>
          <p:cNvPr id="871" name="Google Shape;871;p79"/>
          <p:cNvPicPr preferRelativeResize="0"/>
          <p:nvPr/>
        </p:nvPicPr>
        <p:blipFill>
          <a:blip r:embed="rId3">
            <a:alphaModFix/>
          </a:blip>
          <a:stretch>
            <a:fillRect/>
          </a:stretch>
        </p:blipFill>
        <p:spPr>
          <a:xfrm>
            <a:off x="414000" y="2059200"/>
            <a:ext cx="450575" cy="4467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85"/>
        <p:cNvGrpSpPr/>
        <p:nvPr/>
      </p:nvGrpSpPr>
      <p:grpSpPr>
        <a:xfrm>
          <a:off x="0" y="0"/>
          <a:ext cx="0" cy="0"/>
          <a:chOff x="0" y="0"/>
          <a:chExt cx="0" cy="0"/>
        </a:xfrm>
      </p:grpSpPr>
      <p:sp>
        <p:nvSpPr>
          <p:cNvPr id="886" name="Google Shape;886;p81"/>
          <p:cNvSpPr txBox="1">
            <a:spLocks noGrp="1"/>
          </p:cNvSpPr>
          <p:nvPr>
            <p:ph type="body" idx="4294967295"/>
          </p:nvPr>
        </p:nvSpPr>
        <p:spPr>
          <a:xfrm>
            <a:off x="324000" y="759300"/>
            <a:ext cx="7135200" cy="86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sz="2000"/>
              <a:t>Jacob and Sofia are exploring the movement of a </a:t>
            </a:r>
            <a:r>
              <a:rPr lang="en-GB" sz="2000" b="1"/>
              <a:t>polygon</a:t>
            </a:r>
            <a:r>
              <a:rPr lang="en-GB" sz="2000"/>
              <a:t> on a grid.</a:t>
            </a:r>
            <a:endParaRPr sz="2000"/>
          </a:p>
          <a:p>
            <a:pPr marL="0" lvl="0" indent="0" algn="l" rtl="0">
              <a:spcBef>
                <a:spcPts val="1000"/>
              </a:spcBef>
              <a:spcAft>
                <a:spcPts val="0"/>
              </a:spcAft>
              <a:buNone/>
            </a:pPr>
            <a:endParaRPr sz="2000"/>
          </a:p>
          <a:p>
            <a:pPr marL="0" lvl="0" indent="0" algn="l" rtl="0">
              <a:spcBef>
                <a:spcPts val="1000"/>
              </a:spcBef>
              <a:spcAft>
                <a:spcPts val="1000"/>
              </a:spcAft>
              <a:buNone/>
            </a:pPr>
            <a:endParaRPr sz="2000"/>
          </a:p>
        </p:txBody>
      </p:sp>
      <p:sp>
        <p:nvSpPr>
          <p:cNvPr id="887" name="Google Shape;887;p81"/>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Describe and mark all points</a:t>
            </a:r>
            <a:endParaRPr/>
          </a:p>
        </p:txBody>
      </p:sp>
      <p:graphicFrame>
        <p:nvGraphicFramePr>
          <p:cNvPr id="888" name="Google Shape;888;p81"/>
          <p:cNvGraphicFramePr/>
          <p:nvPr/>
        </p:nvGraphicFramePr>
        <p:xfrm>
          <a:off x="3407363" y="1394050"/>
          <a:ext cx="2408550" cy="1736000"/>
        </p:xfrm>
        <a:graphic>
          <a:graphicData uri="http://schemas.openxmlformats.org/drawingml/2006/table">
            <a:tbl>
              <a:tblPr>
                <a:noFill/>
                <a:tableStyleId>{C0D7E137-80DB-41BD-A6AC-6A253FE51FAD}</a:tableStyleId>
              </a:tblPr>
              <a:tblGrid>
                <a:gridCol w="401425">
                  <a:extLst>
                    <a:ext uri="{9D8B030D-6E8A-4147-A177-3AD203B41FA5}">
                      <a16:colId xmlns:a16="http://schemas.microsoft.com/office/drawing/2014/main" val="20000"/>
                    </a:ext>
                  </a:extLst>
                </a:gridCol>
                <a:gridCol w="401425">
                  <a:extLst>
                    <a:ext uri="{9D8B030D-6E8A-4147-A177-3AD203B41FA5}">
                      <a16:colId xmlns:a16="http://schemas.microsoft.com/office/drawing/2014/main" val="20001"/>
                    </a:ext>
                  </a:extLst>
                </a:gridCol>
                <a:gridCol w="401425">
                  <a:extLst>
                    <a:ext uri="{9D8B030D-6E8A-4147-A177-3AD203B41FA5}">
                      <a16:colId xmlns:a16="http://schemas.microsoft.com/office/drawing/2014/main" val="20002"/>
                    </a:ext>
                  </a:extLst>
                </a:gridCol>
                <a:gridCol w="401425">
                  <a:extLst>
                    <a:ext uri="{9D8B030D-6E8A-4147-A177-3AD203B41FA5}">
                      <a16:colId xmlns:a16="http://schemas.microsoft.com/office/drawing/2014/main" val="20003"/>
                    </a:ext>
                  </a:extLst>
                </a:gridCol>
                <a:gridCol w="401425">
                  <a:extLst>
                    <a:ext uri="{9D8B030D-6E8A-4147-A177-3AD203B41FA5}">
                      <a16:colId xmlns:a16="http://schemas.microsoft.com/office/drawing/2014/main" val="20004"/>
                    </a:ext>
                  </a:extLst>
                </a:gridCol>
                <a:gridCol w="401425">
                  <a:extLst>
                    <a:ext uri="{9D8B030D-6E8A-4147-A177-3AD203B41FA5}">
                      <a16:colId xmlns:a16="http://schemas.microsoft.com/office/drawing/2014/main" val="20005"/>
                    </a:ext>
                  </a:extLst>
                </a:gridCol>
              </a:tblGrid>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extLst>
                  <a:ext uri="{0D108BD9-81ED-4DB2-BD59-A6C34878D82A}">
                    <a16:rowId xmlns:a16="http://schemas.microsoft.com/office/drawing/2014/main" val="10000"/>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700"/>
                        <a:buFont typeface="Arial"/>
                        <a:buNone/>
                      </a:pPr>
                      <a:endParaRPr sz="700" b="1" u="none" strike="noStrike" cap="none">
                        <a:latin typeface="Lexend"/>
                        <a:ea typeface="Lexend"/>
                        <a:cs typeface="Lexend"/>
                        <a:sym typeface="Lexend"/>
                      </a:endParaRPr>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tc>
                <a:extLst>
                  <a:ext uri="{0D108BD9-81ED-4DB2-BD59-A6C34878D82A}">
                    <a16:rowId xmlns:a16="http://schemas.microsoft.com/office/drawing/2014/main" val="10001"/>
                  </a:ext>
                </a:extLst>
              </a:tr>
              <a:tr h="434000">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extLst>
                  <a:ext uri="{0D108BD9-81ED-4DB2-BD59-A6C34878D82A}">
                    <a16:rowId xmlns:a16="http://schemas.microsoft.com/office/drawing/2014/main" val="10002"/>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ctr" rtl="0">
                        <a:lnSpc>
                          <a:spcPct val="100000"/>
                        </a:lnSpc>
                        <a:spcBef>
                          <a:spcPts val="0"/>
                        </a:spcBef>
                        <a:spcAft>
                          <a:spcPts val="0"/>
                        </a:spcAft>
                        <a:buClr>
                          <a:srgbClr val="000000"/>
                        </a:buClr>
                        <a:buSzPts val="1400"/>
                        <a:buFont typeface="Arial"/>
                        <a:buNone/>
                      </a:pPr>
                      <a:r>
                        <a:rPr lang="en-GB" sz="2100">
                          <a:latin typeface="Lexend"/>
                          <a:ea typeface="Lexend"/>
                          <a:cs typeface="Lexend"/>
                          <a:sym typeface="Lexend"/>
                        </a:rPr>
                        <a:t>1</a:t>
                      </a:r>
                      <a:endParaRPr sz="2100" u="none" strike="noStrike" cap="none">
                        <a:latin typeface="Lexend"/>
                        <a:ea typeface="Lexend"/>
                        <a:cs typeface="Lexend"/>
                        <a:sym typeface="Lexend"/>
                      </a:endParaRPr>
                    </a:p>
                  </a:txBody>
                  <a:tcPr marL="0" marR="0" marT="0" marB="0"/>
                </a:tc>
                <a:tc>
                  <a:txBody>
                    <a:bodyPr/>
                    <a:lstStyle/>
                    <a:p>
                      <a:pPr marL="0" marR="0" lvl="0" indent="0" algn="ctr" rtl="0">
                        <a:lnSpc>
                          <a:spcPct val="100000"/>
                        </a:lnSpc>
                        <a:spcBef>
                          <a:spcPts val="0"/>
                        </a:spcBef>
                        <a:spcAft>
                          <a:spcPts val="0"/>
                        </a:spcAft>
                        <a:buClr>
                          <a:srgbClr val="000000"/>
                        </a:buClr>
                        <a:buSzPts val="1100"/>
                        <a:buFont typeface="Arial"/>
                        <a:buNone/>
                      </a:pPr>
                      <a:r>
                        <a:rPr lang="en-GB" sz="2100">
                          <a:latin typeface="Lexend"/>
                          <a:ea typeface="Lexend"/>
                          <a:cs typeface="Lexend"/>
                          <a:sym typeface="Lexend"/>
                        </a:rPr>
                        <a:t>2</a:t>
                      </a:r>
                      <a:endParaRPr sz="2100" u="none" strike="noStrike" cap="none">
                        <a:latin typeface="Lexend"/>
                        <a:ea typeface="Lexend"/>
                        <a:cs typeface="Lexend"/>
                        <a:sym typeface="Lexend"/>
                      </a:endParaRPr>
                    </a:p>
                  </a:txBody>
                  <a:tcPr marL="0" marR="0" marT="0" marB="0"/>
                </a:tc>
                <a:tc>
                  <a:txBody>
                    <a:bodyPr/>
                    <a:lstStyle/>
                    <a:p>
                      <a:pPr marL="0" marR="0" lvl="0" indent="0" algn="ctr" rtl="0">
                        <a:lnSpc>
                          <a:spcPct val="100000"/>
                        </a:lnSpc>
                        <a:spcBef>
                          <a:spcPts val="0"/>
                        </a:spcBef>
                        <a:spcAft>
                          <a:spcPts val="0"/>
                        </a:spcAft>
                        <a:buClr>
                          <a:srgbClr val="000000"/>
                        </a:buClr>
                        <a:buSzPts val="1400"/>
                        <a:buFont typeface="Arial"/>
                        <a:buNone/>
                      </a:pPr>
                      <a:r>
                        <a:rPr lang="en-GB" sz="2100">
                          <a:latin typeface="Lexend"/>
                          <a:ea typeface="Lexend"/>
                          <a:cs typeface="Lexend"/>
                          <a:sym typeface="Lexend"/>
                        </a:rPr>
                        <a:t>3</a:t>
                      </a:r>
                      <a:endParaRPr sz="2100" u="none" strike="noStrike" cap="none">
                        <a:latin typeface="Lexend"/>
                        <a:ea typeface="Lexend"/>
                        <a:cs typeface="Lexend"/>
                        <a:sym typeface="Lexend"/>
                      </a:endParaRPr>
                    </a:p>
                  </a:txBody>
                  <a:tcPr marL="0" marR="0" marT="0" marB="0"/>
                </a:tc>
                <a:tc>
                  <a:txBody>
                    <a:bodyPr/>
                    <a:lstStyle/>
                    <a:p>
                      <a:pPr marL="0" marR="0" lvl="0" indent="0" algn="ctr" rtl="0">
                        <a:lnSpc>
                          <a:spcPct val="100000"/>
                        </a:lnSpc>
                        <a:spcBef>
                          <a:spcPts val="0"/>
                        </a:spcBef>
                        <a:spcAft>
                          <a:spcPts val="0"/>
                        </a:spcAft>
                        <a:buClr>
                          <a:srgbClr val="000000"/>
                        </a:buClr>
                        <a:buSzPts val="1400"/>
                        <a:buFont typeface="Arial"/>
                        <a:buNone/>
                      </a:pPr>
                      <a:r>
                        <a:rPr lang="en-GB" sz="2100">
                          <a:latin typeface="Lexend"/>
                          <a:ea typeface="Lexend"/>
                          <a:cs typeface="Lexend"/>
                          <a:sym typeface="Lexend"/>
                        </a:rPr>
                        <a:t>4</a:t>
                      </a:r>
                      <a:endParaRPr sz="2100" u="none" strike="noStrike" cap="none">
                        <a:latin typeface="Lexend"/>
                        <a:ea typeface="Lexend"/>
                        <a:cs typeface="Lexend"/>
                        <a:sym typeface="Lexend"/>
                      </a:endParaRPr>
                    </a:p>
                  </a:txBody>
                  <a:tcPr marL="0" marR="0" marT="0" marB="0"/>
                </a:tc>
                <a:extLst>
                  <a:ext uri="{0D108BD9-81ED-4DB2-BD59-A6C34878D82A}">
                    <a16:rowId xmlns:a16="http://schemas.microsoft.com/office/drawing/2014/main" val="10003"/>
                  </a:ext>
                </a:extLst>
              </a:tr>
            </a:tbl>
          </a:graphicData>
        </a:graphic>
      </p:graphicFrame>
      <p:pic>
        <p:nvPicPr>
          <p:cNvPr id="889" name="Google Shape;889;p81"/>
          <p:cNvPicPr preferRelativeResize="0"/>
          <p:nvPr/>
        </p:nvPicPr>
        <p:blipFill>
          <a:blip r:embed="rId3">
            <a:alphaModFix/>
          </a:blip>
          <a:stretch>
            <a:fillRect/>
          </a:stretch>
        </p:blipFill>
        <p:spPr>
          <a:xfrm flipH="1">
            <a:off x="323999" y="4093367"/>
            <a:ext cx="737277" cy="722604"/>
          </a:xfrm>
          <a:prstGeom prst="rect">
            <a:avLst/>
          </a:prstGeom>
          <a:noFill/>
          <a:ln>
            <a:noFill/>
          </a:ln>
        </p:spPr>
      </p:pic>
      <p:pic>
        <p:nvPicPr>
          <p:cNvPr id="890" name="Google Shape;890;p81"/>
          <p:cNvPicPr preferRelativeResize="0"/>
          <p:nvPr/>
        </p:nvPicPr>
        <p:blipFill>
          <a:blip r:embed="rId4">
            <a:alphaModFix/>
          </a:blip>
          <a:stretch>
            <a:fillRect/>
          </a:stretch>
        </p:blipFill>
        <p:spPr>
          <a:xfrm>
            <a:off x="7554681" y="4038575"/>
            <a:ext cx="892101" cy="777399"/>
          </a:xfrm>
          <a:prstGeom prst="rect">
            <a:avLst/>
          </a:prstGeom>
          <a:noFill/>
          <a:ln>
            <a:noFill/>
          </a:ln>
        </p:spPr>
      </p:pic>
      <p:pic>
        <p:nvPicPr>
          <p:cNvPr id="891" name="Google Shape;891;p81"/>
          <p:cNvPicPr preferRelativeResize="0"/>
          <p:nvPr/>
        </p:nvPicPr>
        <p:blipFill rotWithShape="1">
          <a:blip r:embed="rId5">
            <a:alphaModFix/>
          </a:blip>
          <a:srcRect r="57905" b="43690"/>
          <a:stretch/>
        </p:blipFill>
        <p:spPr>
          <a:xfrm flipH="1">
            <a:off x="181427" y="1705650"/>
            <a:ext cx="3188173" cy="2251699"/>
          </a:xfrm>
          <a:prstGeom prst="rect">
            <a:avLst/>
          </a:prstGeom>
          <a:noFill/>
          <a:ln>
            <a:noFill/>
          </a:ln>
        </p:spPr>
      </p:pic>
      <p:sp>
        <p:nvSpPr>
          <p:cNvPr id="892" name="Google Shape;892;p81"/>
          <p:cNvSpPr txBox="1"/>
          <p:nvPr/>
        </p:nvSpPr>
        <p:spPr>
          <a:xfrm flipH="1">
            <a:off x="423334" y="1867159"/>
            <a:ext cx="2986200" cy="1534500"/>
          </a:xfrm>
          <a:prstGeom prst="rect">
            <a:avLst/>
          </a:prstGeom>
          <a:noFill/>
          <a:ln>
            <a:noFill/>
          </a:ln>
        </p:spPr>
        <p:txBody>
          <a:bodyPr spcFirstLastPara="1" wrap="square" lIns="0" tIns="0" rIns="0" bIns="0" anchor="ctr" anchorCtr="0">
            <a:noAutofit/>
          </a:bodyPr>
          <a:lstStyle/>
          <a:p>
            <a:pPr marL="0" lvl="0" indent="0" algn="l" rtl="0">
              <a:lnSpc>
                <a:spcPct val="100000"/>
              </a:lnSpc>
              <a:spcBef>
                <a:spcPts val="0"/>
              </a:spcBef>
              <a:spcAft>
                <a:spcPts val="0"/>
              </a:spcAft>
              <a:buNone/>
            </a:pPr>
            <a:r>
              <a:rPr lang="en-GB" sz="1800">
                <a:latin typeface="Lexend"/>
                <a:ea typeface="Lexend"/>
                <a:cs typeface="Lexend"/>
                <a:sym typeface="Lexend"/>
              </a:rPr>
              <a:t>When we move a shape from one place to another on a grid without changing its size or turning it, we are </a:t>
            </a:r>
            <a:r>
              <a:rPr lang="en-GB" sz="1800" b="1">
                <a:latin typeface="Lexend"/>
                <a:ea typeface="Lexend"/>
                <a:cs typeface="Lexend"/>
                <a:sym typeface="Lexend"/>
              </a:rPr>
              <a:t>translating</a:t>
            </a:r>
            <a:r>
              <a:rPr lang="en-GB" sz="1800">
                <a:latin typeface="Lexend"/>
                <a:ea typeface="Lexend"/>
                <a:cs typeface="Lexend"/>
                <a:sym typeface="Lexend"/>
              </a:rPr>
              <a:t> the shape.</a:t>
            </a:r>
            <a:endParaRPr sz="1800">
              <a:solidFill>
                <a:srgbClr val="000000"/>
              </a:solidFill>
              <a:latin typeface="Lexend"/>
              <a:ea typeface="Lexend"/>
              <a:cs typeface="Lexend"/>
              <a:sym typeface="Lexend"/>
            </a:endParaRPr>
          </a:p>
        </p:txBody>
      </p:sp>
      <p:pic>
        <p:nvPicPr>
          <p:cNvPr id="893" name="Google Shape;893;p81"/>
          <p:cNvPicPr preferRelativeResize="0"/>
          <p:nvPr/>
        </p:nvPicPr>
        <p:blipFill rotWithShape="1">
          <a:blip r:embed="rId5">
            <a:alphaModFix/>
          </a:blip>
          <a:srcRect r="57905" b="43690"/>
          <a:stretch/>
        </p:blipFill>
        <p:spPr>
          <a:xfrm>
            <a:off x="5880054" y="1259925"/>
            <a:ext cx="3116677" cy="2697425"/>
          </a:xfrm>
          <a:prstGeom prst="rect">
            <a:avLst/>
          </a:prstGeom>
          <a:noFill/>
          <a:ln>
            <a:noFill/>
          </a:ln>
        </p:spPr>
      </p:pic>
      <p:sp>
        <p:nvSpPr>
          <p:cNvPr id="894" name="Google Shape;894;p81"/>
          <p:cNvSpPr txBox="1"/>
          <p:nvPr/>
        </p:nvSpPr>
        <p:spPr>
          <a:xfrm>
            <a:off x="5969392" y="1614901"/>
            <a:ext cx="2858100" cy="1471800"/>
          </a:xfrm>
          <a:prstGeom prst="rect">
            <a:avLst/>
          </a:prstGeom>
          <a:noFill/>
          <a:ln>
            <a:noFill/>
          </a:ln>
        </p:spPr>
        <p:txBody>
          <a:bodyPr spcFirstLastPara="1" wrap="square" lIns="0" tIns="0" rIns="0" bIns="0" anchor="ctr" anchorCtr="0">
            <a:noAutofit/>
          </a:bodyPr>
          <a:lstStyle/>
          <a:p>
            <a:pPr marL="0" lvl="0" indent="0" algn="l" rtl="0">
              <a:lnSpc>
                <a:spcPct val="100000"/>
              </a:lnSpc>
              <a:spcBef>
                <a:spcPts val="0"/>
              </a:spcBef>
              <a:spcAft>
                <a:spcPts val="0"/>
              </a:spcAft>
              <a:buNone/>
            </a:pPr>
            <a:r>
              <a:rPr lang="en-GB" sz="1800">
                <a:latin typeface="Lexend"/>
                <a:ea typeface="Lexend"/>
                <a:cs typeface="Lexend"/>
                <a:sym typeface="Lexend"/>
              </a:rPr>
              <a:t>Think of it like sliding a toy car on a table. You can move the car to the left, right, up, or down, but the car itself doesn't change. It just moves to a new spot.</a:t>
            </a:r>
            <a:endParaRPr sz="1800">
              <a:solidFill>
                <a:srgbClr val="000000"/>
              </a:solidFill>
              <a:latin typeface="Lexend"/>
              <a:ea typeface="Lexend"/>
              <a:cs typeface="Lexend"/>
              <a:sym typeface="Lexend"/>
            </a:endParaRPr>
          </a:p>
        </p:txBody>
      </p:sp>
      <p:sp>
        <p:nvSpPr>
          <p:cNvPr id="895" name="Google Shape;895;p81"/>
          <p:cNvSpPr/>
          <p:nvPr/>
        </p:nvSpPr>
        <p:spPr>
          <a:xfrm>
            <a:off x="5013086" y="1831700"/>
            <a:ext cx="788400" cy="860700"/>
          </a:xfrm>
          <a:prstGeom prst="rect">
            <a:avLst/>
          </a:prstGeom>
          <a:solidFill>
            <a:srgbClr val="FF9900"/>
          </a:solidFill>
          <a:ln w="381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t>B</a:t>
            </a:r>
            <a:endParaRPr/>
          </a:p>
        </p:txBody>
      </p:sp>
      <p:sp>
        <p:nvSpPr>
          <p:cNvPr id="896" name="Google Shape;896;p81"/>
          <p:cNvSpPr/>
          <p:nvPr/>
        </p:nvSpPr>
        <p:spPr>
          <a:xfrm>
            <a:off x="3797149" y="1831701"/>
            <a:ext cx="788400" cy="860700"/>
          </a:xfrm>
          <a:prstGeom prst="rect">
            <a:avLst/>
          </a:prstGeom>
          <a:solidFill>
            <a:srgbClr val="00FF00"/>
          </a:solidFill>
          <a:ln w="381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t>A</a:t>
            </a:r>
            <a:endParaRPr/>
          </a:p>
        </p:txBody>
      </p:sp>
      <p:pic>
        <p:nvPicPr>
          <p:cNvPr id="897" name="Google Shape;897;p81"/>
          <p:cNvPicPr preferRelativeResize="0"/>
          <p:nvPr/>
        </p:nvPicPr>
        <p:blipFill>
          <a:blip r:embed="rId6">
            <a:alphaModFix/>
          </a:blip>
          <a:stretch>
            <a:fillRect/>
          </a:stretch>
        </p:blipFill>
        <p:spPr>
          <a:xfrm>
            <a:off x="4281594" y="2753532"/>
            <a:ext cx="286250" cy="325724"/>
          </a:xfrm>
          <a:prstGeom prst="rect">
            <a:avLst/>
          </a:prstGeom>
          <a:noFill/>
          <a:ln>
            <a:noFill/>
          </a:ln>
        </p:spPr>
      </p:pic>
      <p:pic>
        <p:nvPicPr>
          <p:cNvPr id="898" name="Google Shape;898;p81"/>
          <p:cNvPicPr preferRelativeResize="0"/>
          <p:nvPr/>
        </p:nvPicPr>
        <p:blipFill>
          <a:blip r:embed="rId6">
            <a:alphaModFix/>
          </a:blip>
          <a:stretch>
            <a:fillRect/>
          </a:stretch>
        </p:blipFill>
        <p:spPr>
          <a:xfrm>
            <a:off x="4679793" y="2738407"/>
            <a:ext cx="286250" cy="325725"/>
          </a:xfrm>
          <a:prstGeom prst="rect">
            <a:avLst/>
          </a:prstGeom>
          <a:noFill/>
          <a:ln>
            <a:noFill/>
          </a:ln>
        </p:spPr>
      </p:pic>
      <p:pic>
        <p:nvPicPr>
          <p:cNvPr id="899" name="Google Shape;899;p81"/>
          <p:cNvPicPr preferRelativeResize="0"/>
          <p:nvPr/>
        </p:nvPicPr>
        <p:blipFill>
          <a:blip r:embed="rId6">
            <a:alphaModFix/>
          </a:blip>
          <a:stretch>
            <a:fillRect/>
          </a:stretch>
        </p:blipFill>
        <p:spPr>
          <a:xfrm>
            <a:off x="5077993" y="2738407"/>
            <a:ext cx="286250" cy="325725"/>
          </a:xfrm>
          <a:prstGeom prst="rect">
            <a:avLst/>
          </a:prstGeom>
          <a:noFill/>
          <a:ln>
            <a:noFill/>
          </a:ln>
        </p:spPr>
      </p:pic>
      <p:pic>
        <p:nvPicPr>
          <p:cNvPr id="900" name="Google Shape;900;p81"/>
          <p:cNvPicPr preferRelativeResize="0"/>
          <p:nvPr/>
        </p:nvPicPr>
        <p:blipFill>
          <a:blip r:embed="rId6">
            <a:alphaModFix/>
          </a:blip>
          <a:stretch>
            <a:fillRect/>
          </a:stretch>
        </p:blipFill>
        <p:spPr>
          <a:xfrm>
            <a:off x="5476200" y="2738400"/>
            <a:ext cx="241200" cy="325725"/>
          </a:xfrm>
          <a:prstGeom prst="rect">
            <a:avLst/>
          </a:prstGeom>
          <a:noFill/>
          <a:ln>
            <a:noFill/>
          </a:ln>
        </p:spPr>
      </p:pic>
      <p:cxnSp>
        <p:nvCxnSpPr>
          <p:cNvPr id="901" name="Google Shape;901;p81"/>
          <p:cNvCxnSpPr/>
          <p:nvPr/>
        </p:nvCxnSpPr>
        <p:spPr>
          <a:xfrm>
            <a:off x="4225825" y="3240550"/>
            <a:ext cx="1548600" cy="0"/>
          </a:xfrm>
          <a:prstGeom prst="straightConnector1">
            <a:avLst/>
          </a:prstGeom>
          <a:noFill/>
          <a:ln w="38100" cap="flat" cmpd="sng">
            <a:solidFill>
              <a:schemeClr val="dk1"/>
            </a:solidFill>
            <a:prstDash val="solid"/>
            <a:round/>
            <a:headEnd type="none" w="med" len="med"/>
            <a:tailEnd type="triangle" w="med" len="med"/>
          </a:ln>
        </p:spPr>
      </p:cxnSp>
      <p:sp>
        <p:nvSpPr>
          <p:cNvPr id="902" name="Google Shape;902;p81"/>
          <p:cNvSpPr/>
          <p:nvPr/>
        </p:nvSpPr>
        <p:spPr>
          <a:xfrm>
            <a:off x="5013099" y="1831701"/>
            <a:ext cx="788400" cy="860700"/>
          </a:xfrm>
          <a:prstGeom prst="rect">
            <a:avLst/>
          </a:prstGeom>
          <a:solidFill>
            <a:srgbClr val="00FF00"/>
          </a:solidFill>
          <a:ln w="381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t>A</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896"/>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902"/>
                                        </p:tgtEl>
                                        <p:attrNameLst>
                                          <p:attrName>style.visibility</p:attrName>
                                        </p:attrNameLst>
                                      </p:cBhvr>
                                      <p:to>
                                        <p:strVal val="visible"/>
                                      </p:to>
                                    </p:set>
                                    <p:animEffect transition="in" filter="fade">
                                      <p:cBhvr>
                                        <p:cTn id="9" dur="100"/>
                                        <p:tgtEl>
                                          <p:spTgt spid="902"/>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893"/>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8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06"/>
        <p:cNvGrpSpPr/>
        <p:nvPr/>
      </p:nvGrpSpPr>
      <p:grpSpPr>
        <a:xfrm>
          <a:off x="0" y="0"/>
          <a:ext cx="0" cy="0"/>
          <a:chOff x="0" y="0"/>
          <a:chExt cx="0" cy="0"/>
        </a:xfrm>
      </p:grpSpPr>
      <p:pic>
        <p:nvPicPr>
          <p:cNvPr id="907" name="Google Shape;907;p82"/>
          <p:cNvPicPr preferRelativeResize="0"/>
          <p:nvPr/>
        </p:nvPicPr>
        <p:blipFill rotWithShape="1">
          <a:blip r:embed="rId3">
            <a:alphaModFix/>
          </a:blip>
          <a:srcRect r="57905" b="43690"/>
          <a:stretch/>
        </p:blipFill>
        <p:spPr>
          <a:xfrm>
            <a:off x="4696125" y="3055475"/>
            <a:ext cx="2986199" cy="1732850"/>
          </a:xfrm>
          <a:prstGeom prst="rect">
            <a:avLst/>
          </a:prstGeom>
          <a:noFill/>
          <a:ln>
            <a:noFill/>
          </a:ln>
        </p:spPr>
      </p:pic>
      <p:sp>
        <p:nvSpPr>
          <p:cNvPr id="908" name="Google Shape;908;p82"/>
          <p:cNvSpPr txBox="1">
            <a:spLocks noGrp="1"/>
          </p:cNvSpPr>
          <p:nvPr>
            <p:ph type="body" idx="4294967295"/>
          </p:nvPr>
        </p:nvSpPr>
        <p:spPr>
          <a:xfrm>
            <a:off x="260688" y="729388"/>
            <a:ext cx="7198500" cy="4944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sz="2000"/>
              <a:t>Sofia and Jacob are playing a game. They have to get the polygon from</a:t>
            </a:r>
            <a:r>
              <a:rPr lang="en-GB" sz="2000" b="1"/>
              <a:t> </a:t>
            </a:r>
            <a:r>
              <a:rPr lang="en-GB" sz="2000"/>
              <a:t>A to B. </a:t>
            </a:r>
            <a:endParaRPr sz="2000"/>
          </a:p>
        </p:txBody>
      </p:sp>
      <p:sp>
        <p:nvSpPr>
          <p:cNvPr id="909" name="Google Shape;909;p82"/>
          <p:cNvSpPr txBox="1">
            <a:spLocks noGrp="1"/>
          </p:cNvSpPr>
          <p:nvPr>
            <p:ph type="title"/>
          </p:nvPr>
        </p:nvSpPr>
        <p:spPr>
          <a:xfrm>
            <a:off x="260700" y="21675"/>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Describe and mark all points</a:t>
            </a:r>
            <a:endParaRPr/>
          </a:p>
        </p:txBody>
      </p:sp>
      <p:graphicFrame>
        <p:nvGraphicFramePr>
          <p:cNvPr id="911" name="Google Shape;911;p82"/>
          <p:cNvGraphicFramePr/>
          <p:nvPr/>
        </p:nvGraphicFramePr>
        <p:xfrm>
          <a:off x="284788" y="1532425"/>
          <a:ext cx="2800000" cy="2604000"/>
        </p:xfrm>
        <a:graphic>
          <a:graphicData uri="http://schemas.openxmlformats.org/drawingml/2006/table">
            <a:tbl>
              <a:tblPr>
                <a:noFill/>
                <a:tableStyleId>{C0D7E137-80DB-41BD-A6AC-6A253FE51FAD}</a:tableStyleId>
              </a:tblPr>
              <a:tblGrid>
                <a:gridCol w="400000">
                  <a:extLst>
                    <a:ext uri="{9D8B030D-6E8A-4147-A177-3AD203B41FA5}">
                      <a16:colId xmlns:a16="http://schemas.microsoft.com/office/drawing/2014/main" val="20000"/>
                    </a:ext>
                  </a:extLst>
                </a:gridCol>
                <a:gridCol w="400000">
                  <a:extLst>
                    <a:ext uri="{9D8B030D-6E8A-4147-A177-3AD203B41FA5}">
                      <a16:colId xmlns:a16="http://schemas.microsoft.com/office/drawing/2014/main" val="20001"/>
                    </a:ext>
                  </a:extLst>
                </a:gridCol>
                <a:gridCol w="400000">
                  <a:extLst>
                    <a:ext uri="{9D8B030D-6E8A-4147-A177-3AD203B41FA5}">
                      <a16:colId xmlns:a16="http://schemas.microsoft.com/office/drawing/2014/main" val="20002"/>
                    </a:ext>
                  </a:extLst>
                </a:gridCol>
                <a:gridCol w="400000">
                  <a:extLst>
                    <a:ext uri="{9D8B030D-6E8A-4147-A177-3AD203B41FA5}">
                      <a16:colId xmlns:a16="http://schemas.microsoft.com/office/drawing/2014/main" val="20003"/>
                    </a:ext>
                  </a:extLst>
                </a:gridCol>
                <a:gridCol w="400000">
                  <a:extLst>
                    <a:ext uri="{9D8B030D-6E8A-4147-A177-3AD203B41FA5}">
                      <a16:colId xmlns:a16="http://schemas.microsoft.com/office/drawing/2014/main" val="20004"/>
                    </a:ext>
                  </a:extLst>
                </a:gridCol>
                <a:gridCol w="400000">
                  <a:extLst>
                    <a:ext uri="{9D8B030D-6E8A-4147-A177-3AD203B41FA5}">
                      <a16:colId xmlns:a16="http://schemas.microsoft.com/office/drawing/2014/main" val="20005"/>
                    </a:ext>
                  </a:extLst>
                </a:gridCol>
                <a:gridCol w="400000">
                  <a:extLst>
                    <a:ext uri="{9D8B030D-6E8A-4147-A177-3AD203B41FA5}">
                      <a16:colId xmlns:a16="http://schemas.microsoft.com/office/drawing/2014/main" val="20006"/>
                    </a:ext>
                  </a:extLst>
                </a:gridCol>
              </a:tblGrid>
              <a:tr h="434000">
                <a:tc>
                  <a:txBody>
                    <a:bodyPr/>
                    <a:lstStyle/>
                    <a:p>
                      <a:pPr marL="0" lvl="0" indent="0" algn="ctr" rtl="0">
                        <a:spcBef>
                          <a:spcPts val="0"/>
                        </a:spcBef>
                        <a:spcAft>
                          <a:spcPts val="0"/>
                        </a:spcAft>
                        <a:buClr>
                          <a:schemeClr val="dk1"/>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434000">
                <a:tc>
                  <a:txBody>
                    <a:bodyPr/>
                    <a:lstStyle/>
                    <a:p>
                      <a:pPr marL="0" lvl="0" indent="0" algn="ctr" rtl="0">
                        <a:spcBef>
                          <a:spcPts val="0"/>
                        </a:spcBef>
                        <a:spcAft>
                          <a:spcPts val="0"/>
                        </a:spcAft>
                        <a:buClr>
                          <a:schemeClr val="dk1"/>
                        </a:buClr>
                        <a:buSzPts val="1400"/>
                        <a:buFont typeface="Arial"/>
                        <a:buNone/>
                      </a:pPr>
                      <a:endParaRPr sz="700" b="1"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34000">
                <a:tc>
                  <a:txBody>
                    <a:bodyPr/>
                    <a:lstStyle/>
                    <a:p>
                      <a:pPr marL="0" lvl="0" indent="0" algn="ctr" rtl="0">
                        <a:spcBef>
                          <a:spcPts val="0"/>
                        </a:spcBef>
                        <a:spcAft>
                          <a:spcPts val="0"/>
                        </a:spcAft>
                        <a:buClr>
                          <a:schemeClr val="dk1"/>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34000">
                <a:tc>
                  <a:txBody>
                    <a:bodyPr/>
                    <a:lstStyle/>
                    <a:p>
                      <a:pPr marL="0" lvl="0" indent="0" algn="ctr" rtl="0">
                        <a:spcBef>
                          <a:spcPts val="0"/>
                        </a:spcBef>
                        <a:spcAft>
                          <a:spcPts val="0"/>
                        </a:spcAft>
                        <a:buClr>
                          <a:schemeClr val="dk1"/>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100"/>
                        <a:buFont typeface="Arial"/>
                        <a:buNone/>
                      </a:pP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434000">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434000">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
        <p:nvSpPr>
          <p:cNvPr id="912" name="Google Shape;912;p82"/>
          <p:cNvSpPr/>
          <p:nvPr/>
        </p:nvSpPr>
        <p:spPr>
          <a:xfrm>
            <a:off x="684800" y="3268425"/>
            <a:ext cx="405000" cy="428400"/>
          </a:xfrm>
          <a:prstGeom prst="rect">
            <a:avLst/>
          </a:prstGeom>
          <a:solidFill>
            <a:srgbClr val="FF00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13" name="Google Shape;913;p82"/>
          <p:cNvSpPr/>
          <p:nvPr/>
        </p:nvSpPr>
        <p:spPr>
          <a:xfrm>
            <a:off x="1884800" y="1538725"/>
            <a:ext cx="405000" cy="428400"/>
          </a:xfrm>
          <a:prstGeom prst="rect">
            <a:avLst/>
          </a:prstGeom>
          <a:solidFill>
            <a:srgbClr val="FF00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B</a:t>
            </a:r>
            <a:endParaRPr>
              <a:latin typeface="Lexend"/>
              <a:ea typeface="Lexend"/>
              <a:cs typeface="Lexend"/>
              <a:sym typeface="Lexend"/>
            </a:endParaRPr>
          </a:p>
        </p:txBody>
      </p:sp>
      <p:sp>
        <p:nvSpPr>
          <p:cNvPr id="914" name="Google Shape;914;p82"/>
          <p:cNvSpPr/>
          <p:nvPr/>
        </p:nvSpPr>
        <p:spPr>
          <a:xfrm>
            <a:off x="684800" y="2834425"/>
            <a:ext cx="405000" cy="428400"/>
          </a:xfrm>
          <a:prstGeom prst="rect">
            <a:avLst/>
          </a:prstGeom>
          <a:solidFill>
            <a:srgbClr val="FF00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15" name="Google Shape;915;p82"/>
          <p:cNvSpPr/>
          <p:nvPr/>
        </p:nvSpPr>
        <p:spPr>
          <a:xfrm>
            <a:off x="684800" y="2400425"/>
            <a:ext cx="405000" cy="428400"/>
          </a:xfrm>
          <a:prstGeom prst="rect">
            <a:avLst/>
          </a:prstGeom>
          <a:solidFill>
            <a:srgbClr val="FF00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16" name="Google Shape;916;p82"/>
          <p:cNvSpPr/>
          <p:nvPr/>
        </p:nvSpPr>
        <p:spPr>
          <a:xfrm>
            <a:off x="684800" y="1966425"/>
            <a:ext cx="405000" cy="428400"/>
          </a:xfrm>
          <a:prstGeom prst="rect">
            <a:avLst/>
          </a:prstGeom>
          <a:solidFill>
            <a:srgbClr val="FF00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17" name="Google Shape;917;p82"/>
          <p:cNvSpPr/>
          <p:nvPr/>
        </p:nvSpPr>
        <p:spPr>
          <a:xfrm>
            <a:off x="684800" y="1536344"/>
            <a:ext cx="405000" cy="428400"/>
          </a:xfrm>
          <a:prstGeom prst="rect">
            <a:avLst/>
          </a:prstGeom>
          <a:solidFill>
            <a:srgbClr val="FF00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18" name="Google Shape;918;p82"/>
          <p:cNvSpPr/>
          <p:nvPr/>
        </p:nvSpPr>
        <p:spPr>
          <a:xfrm>
            <a:off x="1084800" y="1536338"/>
            <a:ext cx="405000" cy="428400"/>
          </a:xfrm>
          <a:prstGeom prst="rect">
            <a:avLst/>
          </a:prstGeom>
          <a:solidFill>
            <a:srgbClr val="FF00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19" name="Google Shape;919;p82"/>
          <p:cNvSpPr/>
          <p:nvPr/>
        </p:nvSpPr>
        <p:spPr>
          <a:xfrm>
            <a:off x="1482300" y="1538713"/>
            <a:ext cx="405000" cy="428400"/>
          </a:xfrm>
          <a:prstGeom prst="rect">
            <a:avLst/>
          </a:prstGeom>
          <a:solidFill>
            <a:srgbClr val="FF00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20" name="Google Shape;920;p82"/>
          <p:cNvSpPr/>
          <p:nvPr/>
        </p:nvSpPr>
        <p:spPr>
          <a:xfrm>
            <a:off x="1884800" y="1538713"/>
            <a:ext cx="405000" cy="428400"/>
          </a:xfrm>
          <a:prstGeom prst="rect">
            <a:avLst/>
          </a:prstGeom>
          <a:solidFill>
            <a:srgbClr val="FF00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21" name="Google Shape;921;p82"/>
          <p:cNvSpPr txBox="1">
            <a:spLocks noGrp="1"/>
          </p:cNvSpPr>
          <p:nvPr>
            <p:ph type="body" idx="4294967295"/>
          </p:nvPr>
        </p:nvSpPr>
        <p:spPr>
          <a:xfrm>
            <a:off x="3379700" y="1473325"/>
            <a:ext cx="5048700" cy="744000"/>
          </a:xfrm>
          <a:prstGeom prst="rect">
            <a:avLst/>
          </a:prstGeom>
        </p:spPr>
        <p:txBody>
          <a:bodyPr spcFirstLastPara="1" wrap="square" lIns="0" tIns="0" rIns="0" bIns="0" anchor="t" anchorCtr="0">
            <a:noAutofit/>
          </a:bodyPr>
          <a:lstStyle/>
          <a:p>
            <a:pPr marL="0" lvl="0" indent="0" algn="l" rtl="0">
              <a:lnSpc>
                <a:spcPct val="115000"/>
              </a:lnSpc>
              <a:spcBef>
                <a:spcPts val="0"/>
              </a:spcBef>
              <a:spcAft>
                <a:spcPts val="1000"/>
              </a:spcAft>
              <a:buNone/>
            </a:pPr>
            <a:r>
              <a:rPr lang="en-GB" sz="2000"/>
              <a:t>Count 4 squares straight up from the starting point.</a:t>
            </a:r>
            <a:endParaRPr sz="2000"/>
          </a:p>
        </p:txBody>
      </p:sp>
      <p:sp>
        <p:nvSpPr>
          <p:cNvPr id="922" name="Google Shape;922;p82"/>
          <p:cNvSpPr txBox="1">
            <a:spLocks noGrp="1"/>
          </p:cNvSpPr>
          <p:nvPr>
            <p:ph type="body" idx="4294967295"/>
          </p:nvPr>
        </p:nvSpPr>
        <p:spPr>
          <a:xfrm>
            <a:off x="3369600" y="2243925"/>
            <a:ext cx="4749000" cy="744000"/>
          </a:xfrm>
          <a:prstGeom prst="rect">
            <a:avLst/>
          </a:prstGeom>
        </p:spPr>
        <p:txBody>
          <a:bodyPr spcFirstLastPara="1" wrap="square" lIns="0" tIns="0" rIns="0" bIns="0" anchor="t" anchorCtr="0">
            <a:noAutofit/>
          </a:bodyPr>
          <a:lstStyle/>
          <a:p>
            <a:pPr marL="0" lvl="0" indent="0" algn="l" rtl="0">
              <a:lnSpc>
                <a:spcPct val="115000"/>
              </a:lnSpc>
              <a:spcBef>
                <a:spcPts val="0"/>
              </a:spcBef>
              <a:spcAft>
                <a:spcPts val="1000"/>
              </a:spcAft>
              <a:buNone/>
            </a:pPr>
            <a:r>
              <a:rPr lang="en-GB" sz="2000"/>
              <a:t>Now, count 3 squares right from the new position.</a:t>
            </a:r>
            <a:endParaRPr sz="2000"/>
          </a:p>
        </p:txBody>
      </p:sp>
      <p:sp>
        <p:nvSpPr>
          <p:cNvPr id="923" name="Google Shape;923;p82"/>
          <p:cNvSpPr txBox="1"/>
          <p:nvPr/>
        </p:nvSpPr>
        <p:spPr>
          <a:xfrm>
            <a:off x="4805111" y="3237462"/>
            <a:ext cx="2682600" cy="1233000"/>
          </a:xfrm>
          <a:prstGeom prst="rect">
            <a:avLst/>
          </a:prstGeom>
          <a:noFill/>
          <a:ln>
            <a:noFill/>
          </a:ln>
        </p:spPr>
        <p:txBody>
          <a:bodyPr spcFirstLastPara="1" wrap="square" lIns="0" tIns="0" rIns="0" bIns="0" anchor="t" anchorCtr="0">
            <a:spAutoFit/>
          </a:bodyPr>
          <a:lstStyle/>
          <a:p>
            <a:pPr marL="0" lvl="0" indent="0" algn="l" rtl="0">
              <a:lnSpc>
                <a:spcPct val="115000"/>
              </a:lnSpc>
              <a:spcBef>
                <a:spcPts val="0"/>
              </a:spcBef>
              <a:spcAft>
                <a:spcPts val="0"/>
              </a:spcAft>
              <a:buNone/>
            </a:pPr>
            <a:r>
              <a:rPr lang="en-GB" sz="1800" dirty="0">
                <a:solidFill>
                  <a:schemeClr val="dk1"/>
                </a:solidFill>
                <a:latin typeface="Lexend"/>
                <a:ea typeface="Lexend"/>
                <a:cs typeface="Lexend"/>
                <a:sym typeface="Lexend"/>
              </a:rPr>
              <a:t>The polygon has been </a:t>
            </a:r>
            <a:r>
              <a:rPr lang="en-GB" sz="1800" b="1" dirty="0">
                <a:solidFill>
                  <a:schemeClr val="dk1"/>
                </a:solidFill>
                <a:latin typeface="Lexend"/>
                <a:ea typeface="Lexend"/>
                <a:cs typeface="Lexend"/>
                <a:sym typeface="Lexend"/>
              </a:rPr>
              <a:t>translated</a:t>
            </a:r>
            <a:r>
              <a:rPr lang="en-GB" sz="1800" dirty="0">
                <a:solidFill>
                  <a:schemeClr val="dk1"/>
                </a:solidFill>
                <a:latin typeface="Lexend"/>
                <a:ea typeface="Lexend"/>
                <a:cs typeface="Lexend"/>
                <a:sym typeface="Lexend"/>
              </a:rPr>
              <a:t> </a:t>
            </a:r>
            <a:r>
              <a:rPr lang="en-GB" sz="1800" dirty="0">
                <a:solidFill>
                  <a:schemeClr val="dk1"/>
                </a:solidFill>
                <a:latin typeface="ABeeZee"/>
                <a:ea typeface="ABeeZee"/>
                <a:cs typeface="ABeeZee"/>
                <a:sym typeface="ABeeZee"/>
              </a:rPr>
              <a:t>4 </a:t>
            </a:r>
            <a:r>
              <a:rPr lang="en-GB" sz="1800" dirty="0">
                <a:solidFill>
                  <a:schemeClr val="dk1"/>
                </a:solidFill>
                <a:latin typeface="Lexend"/>
                <a:ea typeface="Lexend"/>
                <a:cs typeface="Lexend"/>
                <a:sym typeface="Lexend"/>
              </a:rPr>
              <a:t>squares up and </a:t>
            </a:r>
            <a:r>
              <a:rPr lang="en-GB" sz="1800" dirty="0">
                <a:solidFill>
                  <a:schemeClr val="dk1"/>
                </a:solidFill>
                <a:latin typeface="ABeeZee"/>
                <a:ea typeface="ABeeZee"/>
                <a:cs typeface="ABeeZee"/>
                <a:sym typeface="ABeeZee"/>
              </a:rPr>
              <a:t>3 </a:t>
            </a:r>
            <a:r>
              <a:rPr lang="en-GB" sz="1800" dirty="0">
                <a:solidFill>
                  <a:schemeClr val="dk1"/>
                </a:solidFill>
                <a:latin typeface="Lexend"/>
                <a:ea typeface="Lexend"/>
                <a:cs typeface="Lexend"/>
                <a:sym typeface="Lexend"/>
              </a:rPr>
              <a:t>squares to the right.</a:t>
            </a:r>
            <a:endParaRPr sz="1800" dirty="0">
              <a:solidFill>
                <a:schemeClr val="dk1"/>
              </a:solidFill>
              <a:latin typeface="Lexend"/>
              <a:ea typeface="Lexend"/>
              <a:cs typeface="Lexend"/>
              <a:sym typeface="Lexend"/>
            </a:endParaRPr>
          </a:p>
        </p:txBody>
      </p:sp>
      <p:pic>
        <p:nvPicPr>
          <p:cNvPr id="924" name="Google Shape;924;p82"/>
          <p:cNvPicPr preferRelativeResize="0"/>
          <p:nvPr/>
        </p:nvPicPr>
        <p:blipFill>
          <a:blip r:embed="rId4">
            <a:alphaModFix/>
          </a:blip>
          <a:stretch>
            <a:fillRect/>
          </a:stretch>
        </p:blipFill>
        <p:spPr>
          <a:xfrm>
            <a:off x="7554681" y="4038575"/>
            <a:ext cx="892101" cy="777399"/>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914"/>
                                        </p:tgtEl>
                                        <p:attrNameLst>
                                          <p:attrName>style.visibility</p:attrName>
                                        </p:attrNameLst>
                                      </p:cBhvr>
                                      <p:to>
                                        <p:strVal val="hidden"/>
                                      </p:to>
                                    </p:set>
                                  </p:childTnLst>
                                </p:cTn>
                              </p:par>
                              <p:par>
                                <p:cTn id="15" presetID="1" presetClass="entr" presetSubtype="0" fill="hold" nodeType="withEffect">
                                  <p:stCondLst>
                                    <p:cond delay="0"/>
                                  </p:stCondLst>
                                  <p:childTnLst>
                                    <p:set>
                                      <p:cBhvr>
                                        <p:cTn id="16" dur="1" fill="hold">
                                          <p:stCondLst>
                                            <p:cond delay="0"/>
                                          </p:stCondLst>
                                        </p:cTn>
                                        <p:tgtEl>
                                          <p:spTgt spid="91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nodeType="clickEffect">
                                  <p:stCondLst>
                                    <p:cond delay="0"/>
                                  </p:stCondLst>
                                  <p:childTnLst>
                                    <p:set>
                                      <p:cBhvr>
                                        <p:cTn id="20" dur="1" fill="hold">
                                          <p:stCondLst>
                                            <p:cond delay="0"/>
                                          </p:stCondLst>
                                        </p:cTn>
                                        <p:tgtEl>
                                          <p:spTgt spid="915"/>
                                        </p:tgtEl>
                                        <p:attrNameLst>
                                          <p:attrName>style.visibility</p:attrName>
                                        </p:attrNameLst>
                                      </p:cBhvr>
                                      <p:to>
                                        <p:strVal val="hidden"/>
                                      </p:to>
                                    </p:set>
                                  </p:childTnLst>
                                </p:cTn>
                              </p:par>
                              <p:par>
                                <p:cTn id="21" presetID="1" presetClass="entr" presetSubtype="0" fill="hold" nodeType="withEffect">
                                  <p:stCondLst>
                                    <p:cond delay="0"/>
                                  </p:stCondLst>
                                  <p:childTnLst>
                                    <p:set>
                                      <p:cBhvr>
                                        <p:cTn id="22" dur="1" fill="hold">
                                          <p:stCondLst>
                                            <p:cond delay="0"/>
                                          </p:stCondLst>
                                        </p:cTn>
                                        <p:tgtEl>
                                          <p:spTgt spid="9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916"/>
                                        </p:tgtEl>
                                        <p:attrNameLst>
                                          <p:attrName>style.visibility</p:attrName>
                                        </p:attrNameLst>
                                      </p:cBhvr>
                                      <p:to>
                                        <p:strVal val="hidden"/>
                                      </p:to>
                                    </p:set>
                                  </p:childTnLst>
                                </p:cTn>
                              </p:par>
                              <p:par>
                                <p:cTn id="27" presetID="1" presetClass="entr" presetSubtype="0" fill="hold" nodeType="withEffect">
                                  <p:stCondLst>
                                    <p:cond delay="0"/>
                                  </p:stCondLst>
                                  <p:childTnLst>
                                    <p:set>
                                      <p:cBhvr>
                                        <p:cTn id="28" dur="1" fill="hold">
                                          <p:stCondLst>
                                            <p:cond delay="0"/>
                                          </p:stCondLst>
                                        </p:cTn>
                                        <p:tgtEl>
                                          <p:spTgt spid="91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92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xit" presetSubtype="0" fill="hold" nodeType="clickEffect">
                                  <p:stCondLst>
                                    <p:cond delay="0"/>
                                  </p:stCondLst>
                                  <p:childTnLst>
                                    <p:set>
                                      <p:cBhvr>
                                        <p:cTn id="36" dur="1" fill="hold">
                                          <p:stCondLst>
                                            <p:cond delay="0"/>
                                          </p:stCondLst>
                                        </p:cTn>
                                        <p:tgtEl>
                                          <p:spTgt spid="917"/>
                                        </p:tgtEl>
                                        <p:attrNameLst>
                                          <p:attrName>style.visibility</p:attrName>
                                        </p:attrNameLst>
                                      </p:cBhvr>
                                      <p:to>
                                        <p:strVal val="hidden"/>
                                      </p:to>
                                    </p:set>
                                  </p:childTnLst>
                                </p:cTn>
                              </p:par>
                              <p:par>
                                <p:cTn id="37" presetID="1" presetClass="entr" presetSubtype="0" fill="hold" nodeType="withEffect">
                                  <p:stCondLst>
                                    <p:cond delay="0"/>
                                  </p:stCondLst>
                                  <p:childTnLst>
                                    <p:set>
                                      <p:cBhvr>
                                        <p:cTn id="38" dur="1" fill="hold">
                                          <p:stCondLst>
                                            <p:cond delay="0"/>
                                          </p:stCondLst>
                                        </p:cTn>
                                        <p:tgtEl>
                                          <p:spTgt spid="91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nodeType="clickEffect">
                                  <p:stCondLst>
                                    <p:cond delay="0"/>
                                  </p:stCondLst>
                                  <p:childTnLst>
                                    <p:set>
                                      <p:cBhvr>
                                        <p:cTn id="42" dur="1" fill="hold">
                                          <p:stCondLst>
                                            <p:cond delay="0"/>
                                          </p:stCondLst>
                                        </p:cTn>
                                        <p:tgtEl>
                                          <p:spTgt spid="918"/>
                                        </p:tgtEl>
                                        <p:attrNameLst>
                                          <p:attrName>style.visibility</p:attrName>
                                        </p:attrNameLst>
                                      </p:cBhvr>
                                      <p:to>
                                        <p:strVal val="hidden"/>
                                      </p:to>
                                    </p:set>
                                  </p:childTnLst>
                                </p:cTn>
                              </p:par>
                              <p:par>
                                <p:cTn id="43" presetID="1" presetClass="entr" presetSubtype="0" fill="hold" nodeType="withEffect">
                                  <p:stCondLst>
                                    <p:cond delay="0"/>
                                  </p:stCondLst>
                                  <p:childTnLst>
                                    <p:set>
                                      <p:cBhvr>
                                        <p:cTn id="44" dur="1" fill="hold">
                                          <p:stCondLst>
                                            <p:cond delay="0"/>
                                          </p:stCondLst>
                                        </p:cTn>
                                        <p:tgtEl>
                                          <p:spTgt spid="919"/>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xit" presetSubtype="0" fill="hold" nodeType="clickEffect">
                                  <p:stCondLst>
                                    <p:cond delay="0"/>
                                  </p:stCondLst>
                                  <p:childTnLst>
                                    <p:set>
                                      <p:cBhvr>
                                        <p:cTn id="48" dur="1" fill="hold">
                                          <p:stCondLst>
                                            <p:cond delay="0"/>
                                          </p:stCondLst>
                                        </p:cTn>
                                        <p:tgtEl>
                                          <p:spTgt spid="919"/>
                                        </p:tgtEl>
                                        <p:attrNameLst>
                                          <p:attrName>style.visibility</p:attrName>
                                        </p:attrNameLst>
                                      </p:cBhvr>
                                      <p:to>
                                        <p:strVal val="hidden"/>
                                      </p:to>
                                    </p:set>
                                  </p:childTnLst>
                                </p:cTn>
                              </p:par>
                              <p:par>
                                <p:cTn id="49" presetID="1" presetClass="entr" presetSubtype="0" fill="hold" nodeType="withEffect">
                                  <p:stCondLst>
                                    <p:cond delay="0"/>
                                  </p:stCondLst>
                                  <p:childTnLst>
                                    <p:set>
                                      <p:cBhvr>
                                        <p:cTn id="50" dur="1" fill="hold">
                                          <p:stCondLst>
                                            <p:cond delay="0"/>
                                          </p:stCondLst>
                                        </p:cTn>
                                        <p:tgtEl>
                                          <p:spTgt spid="920"/>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9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28"/>
        <p:cNvGrpSpPr/>
        <p:nvPr/>
      </p:nvGrpSpPr>
      <p:grpSpPr>
        <a:xfrm>
          <a:off x="0" y="0"/>
          <a:ext cx="0" cy="0"/>
          <a:chOff x="0" y="0"/>
          <a:chExt cx="0" cy="0"/>
        </a:xfrm>
      </p:grpSpPr>
      <p:pic>
        <p:nvPicPr>
          <p:cNvPr id="929" name="Google Shape;929;p83"/>
          <p:cNvPicPr preferRelativeResize="0"/>
          <p:nvPr/>
        </p:nvPicPr>
        <p:blipFill rotWithShape="1">
          <a:blip r:embed="rId3">
            <a:alphaModFix/>
          </a:blip>
          <a:srcRect r="57905" b="43690"/>
          <a:stretch/>
        </p:blipFill>
        <p:spPr>
          <a:xfrm>
            <a:off x="4543725" y="3131675"/>
            <a:ext cx="2986199" cy="1684776"/>
          </a:xfrm>
          <a:prstGeom prst="rect">
            <a:avLst/>
          </a:prstGeom>
          <a:noFill/>
          <a:ln>
            <a:noFill/>
          </a:ln>
        </p:spPr>
      </p:pic>
      <p:sp>
        <p:nvSpPr>
          <p:cNvPr id="930" name="Google Shape;930;p83"/>
          <p:cNvSpPr txBox="1">
            <a:spLocks noGrp="1"/>
          </p:cNvSpPr>
          <p:nvPr>
            <p:ph type="body" idx="4294967295"/>
          </p:nvPr>
        </p:nvSpPr>
        <p:spPr>
          <a:xfrm>
            <a:off x="260688" y="729388"/>
            <a:ext cx="7198500" cy="4944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sz="2000"/>
              <a:t>Jacob finds another way to </a:t>
            </a:r>
            <a:r>
              <a:rPr lang="en-GB" sz="2000" b="1"/>
              <a:t>translate</a:t>
            </a:r>
            <a:r>
              <a:rPr lang="en-GB" sz="2000"/>
              <a:t> from A to B</a:t>
            </a:r>
            <a:endParaRPr sz="2000"/>
          </a:p>
        </p:txBody>
      </p:sp>
      <p:sp>
        <p:nvSpPr>
          <p:cNvPr id="931" name="Google Shape;931;p83"/>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Describe and mark all points</a:t>
            </a:r>
            <a:endParaRPr/>
          </a:p>
        </p:txBody>
      </p:sp>
      <p:graphicFrame>
        <p:nvGraphicFramePr>
          <p:cNvPr id="933" name="Google Shape;933;p83"/>
          <p:cNvGraphicFramePr/>
          <p:nvPr/>
        </p:nvGraphicFramePr>
        <p:xfrm>
          <a:off x="284788" y="1532425"/>
          <a:ext cx="2800000" cy="2604000"/>
        </p:xfrm>
        <a:graphic>
          <a:graphicData uri="http://schemas.openxmlformats.org/drawingml/2006/table">
            <a:tbl>
              <a:tblPr>
                <a:noFill/>
                <a:tableStyleId>{C0D7E137-80DB-41BD-A6AC-6A253FE51FAD}</a:tableStyleId>
              </a:tblPr>
              <a:tblGrid>
                <a:gridCol w="400000">
                  <a:extLst>
                    <a:ext uri="{9D8B030D-6E8A-4147-A177-3AD203B41FA5}">
                      <a16:colId xmlns:a16="http://schemas.microsoft.com/office/drawing/2014/main" val="20000"/>
                    </a:ext>
                  </a:extLst>
                </a:gridCol>
                <a:gridCol w="400000">
                  <a:extLst>
                    <a:ext uri="{9D8B030D-6E8A-4147-A177-3AD203B41FA5}">
                      <a16:colId xmlns:a16="http://schemas.microsoft.com/office/drawing/2014/main" val="20001"/>
                    </a:ext>
                  </a:extLst>
                </a:gridCol>
                <a:gridCol w="400000">
                  <a:extLst>
                    <a:ext uri="{9D8B030D-6E8A-4147-A177-3AD203B41FA5}">
                      <a16:colId xmlns:a16="http://schemas.microsoft.com/office/drawing/2014/main" val="20002"/>
                    </a:ext>
                  </a:extLst>
                </a:gridCol>
                <a:gridCol w="400000">
                  <a:extLst>
                    <a:ext uri="{9D8B030D-6E8A-4147-A177-3AD203B41FA5}">
                      <a16:colId xmlns:a16="http://schemas.microsoft.com/office/drawing/2014/main" val="20003"/>
                    </a:ext>
                  </a:extLst>
                </a:gridCol>
                <a:gridCol w="400000">
                  <a:extLst>
                    <a:ext uri="{9D8B030D-6E8A-4147-A177-3AD203B41FA5}">
                      <a16:colId xmlns:a16="http://schemas.microsoft.com/office/drawing/2014/main" val="20004"/>
                    </a:ext>
                  </a:extLst>
                </a:gridCol>
                <a:gridCol w="400000">
                  <a:extLst>
                    <a:ext uri="{9D8B030D-6E8A-4147-A177-3AD203B41FA5}">
                      <a16:colId xmlns:a16="http://schemas.microsoft.com/office/drawing/2014/main" val="20005"/>
                    </a:ext>
                  </a:extLst>
                </a:gridCol>
                <a:gridCol w="400000">
                  <a:extLst>
                    <a:ext uri="{9D8B030D-6E8A-4147-A177-3AD203B41FA5}">
                      <a16:colId xmlns:a16="http://schemas.microsoft.com/office/drawing/2014/main" val="20006"/>
                    </a:ext>
                  </a:extLst>
                </a:gridCol>
              </a:tblGrid>
              <a:tr h="434000">
                <a:tc>
                  <a:txBody>
                    <a:bodyPr/>
                    <a:lstStyle/>
                    <a:p>
                      <a:pPr marL="0" lvl="0" indent="0" algn="ctr" rtl="0">
                        <a:spcBef>
                          <a:spcPts val="0"/>
                        </a:spcBef>
                        <a:spcAft>
                          <a:spcPts val="0"/>
                        </a:spcAft>
                        <a:buClr>
                          <a:schemeClr val="dk1"/>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434000">
                <a:tc>
                  <a:txBody>
                    <a:bodyPr/>
                    <a:lstStyle/>
                    <a:p>
                      <a:pPr marL="0" lvl="0" indent="0" algn="ctr" rtl="0">
                        <a:spcBef>
                          <a:spcPts val="0"/>
                        </a:spcBef>
                        <a:spcAft>
                          <a:spcPts val="0"/>
                        </a:spcAft>
                        <a:buClr>
                          <a:schemeClr val="dk1"/>
                        </a:buClr>
                        <a:buSzPts val="1400"/>
                        <a:buFont typeface="Arial"/>
                        <a:buNone/>
                      </a:pPr>
                      <a:endParaRPr sz="700" b="1"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34000">
                <a:tc>
                  <a:txBody>
                    <a:bodyPr/>
                    <a:lstStyle/>
                    <a:p>
                      <a:pPr marL="0" lvl="0" indent="0" algn="ctr" rtl="0">
                        <a:spcBef>
                          <a:spcPts val="0"/>
                        </a:spcBef>
                        <a:spcAft>
                          <a:spcPts val="0"/>
                        </a:spcAft>
                        <a:buClr>
                          <a:schemeClr val="dk1"/>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34000">
                <a:tc>
                  <a:txBody>
                    <a:bodyPr/>
                    <a:lstStyle/>
                    <a:p>
                      <a:pPr marL="0" lvl="0" indent="0" algn="ctr" rtl="0">
                        <a:spcBef>
                          <a:spcPts val="0"/>
                        </a:spcBef>
                        <a:spcAft>
                          <a:spcPts val="0"/>
                        </a:spcAft>
                        <a:buClr>
                          <a:schemeClr val="dk1"/>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100"/>
                        <a:buFont typeface="Arial"/>
                        <a:buNone/>
                      </a:pP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434000">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434000">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
        <p:nvSpPr>
          <p:cNvPr id="934" name="Google Shape;934;p83"/>
          <p:cNvSpPr/>
          <p:nvPr/>
        </p:nvSpPr>
        <p:spPr>
          <a:xfrm>
            <a:off x="684800" y="3268425"/>
            <a:ext cx="405000" cy="428400"/>
          </a:xfrm>
          <a:prstGeom prst="rect">
            <a:avLst/>
          </a:prstGeom>
          <a:solidFill>
            <a:srgbClr val="FF00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35" name="Google Shape;935;p83"/>
          <p:cNvSpPr/>
          <p:nvPr/>
        </p:nvSpPr>
        <p:spPr>
          <a:xfrm>
            <a:off x="1884800" y="1538725"/>
            <a:ext cx="405000" cy="428400"/>
          </a:xfrm>
          <a:prstGeom prst="rect">
            <a:avLst/>
          </a:prstGeom>
          <a:solidFill>
            <a:srgbClr val="FF00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B</a:t>
            </a:r>
            <a:endParaRPr>
              <a:latin typeface="Lexend"/>
              <a:ea typeface="Lexend"/>
              <a:cs typeface="Lexend"/>
              <a:sym typeface="Lexend"/>
            </a:endParaRPr>
          </a:p>
        </p:txBody>
      </p:sp>
      <p:sp>
        <p:nvSpPr>
          <p:cNvPr id="936" name="Google Shape;936;p83"/>
          <p:cNvSpPr/>
          <p:nvPr/>
        </p:nvSpPr>
        <p:spPr>
          <a:xfrm>
            <a:off x="1084800" y="3268425"/>
            <a:ext cx="405000" cy="428400"/>
          </a:xfrm>
          <a:prstGeom prst="rect">
            <a:avLst/>
          </a:prstGeom>
          <a:solidFill>
            <a:srgbClr val="FF00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37" name="Google Shape;937;p83"/>
          <p:cNvSpPr/>
          <p:nvPr/>
        </p:nvSpPr>
        <p:spPr>
          <a:xfrm>
            <a:off x="1482300" y="3268425"/>
            <a:ext cx="405000" cy="428400"/>
          </a:xfrm>
          <a:prstGeom prst="rect">
            <a:avLst/>
          </a:prstGeom>
          <a:solidFill>
            <a:srgbClr val="FF00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38" name="Google Shape;938;p83"/>
          <p:cNvSpPr/>
          <p:nvPr/>
        </p:nvSpPr>
        <p:spPr>
          <a:xfrm>
            <a:off x="1884800" y="3268425"/>
            <a:ext cx="405000" cy="428400"/>
          </a:xfrm>
          <a:prstGeom prst="rect">
            <a:avLst/>
          </a:prstGeom>
          <a:solidFill>
            <a:srgbClr val="FF00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39" name="Google Shape;939;p83"/>
          <p:cNvSpPr/>
          <p:nvPr/>
        </p:nvSpPr>
        <p:spPr>
          <a:xfrm>
            <a:off x="1884800" y="2837569"/>
            <a:ext cx="405000" cy="428400"/>
          </a:xfrm>
          <a:prstGeom prst="rect">
            <a:avLst/>
          </a:prstGeom>
          <a:solidFill>
            <a:srgbClr val="FF00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40" name="Google Shape;940;p83"/>
          <p:cNvSpPr/>
          <p:nvPr/>
        </p:nvSpPr>
        <p:spPr>
          <a:xfrm>
            <a:off x="1884800" y="2403563"/>
            <a:ext cx="405000" cy="428400"/>
          </a:xfrm>
          <a:prstGeom prst="rect">
            <a:avLst/>
          </a:prstGeom>
          <a:solidFill>
            <a:srgbClr val="FF00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41" name="Google Shape;941;p83"/>
          <p:cNvSpPr/>
          <p:nvPr/>
        </p:nvSpPr>
        <p:spPr>
          <a:xfrm>
            <a:off x="1884800" y="1972369"/>
            <a:ext cx="405000" cy="428400"/>
          </a:xfrm>
          <a:prstGeom prst="rect">
            <a:avLst/>
          </a:prstGeom>
          <a:solidFill>
            <a:srgbClr val="FF00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42" name="Google Shape;942;p83"/>
          <p:cNvSpPr/>
          <p:nvPr/>
        </p:nvSpPr>
        <p:spPr>
          <a:xfrm>
            <a:off x="1884800" y="1538713"/>
            <a:ext cx="405000" cy="428400"/>
          </a:xfrm>
          <a:prstGeom prst="rect">
            <a:avLst/>
          </a:prstGeom>
          <a:solidFill>
            <a:srgbClr val="FF00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43" name="Google Shape;943;p83"/>
          <p:cNvSpPr txBox="1">
            <a:spLocks noGrp="1"/>
          </p:cNvSpPr>
          <p:nvPr>
            <p:ph type="body" idx="4294967295"/>
          </p:nvPr>
        </p:nvSpPr>
        <p:spPr>
          <a:xfrm>
            <a:off x="3458650" y="1498350"/>
            <a:ext cx="3341100" cy="2433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sz="2000"/>
              <a:t>Count 3 squares to the right.</a:t>
            </a:r>
            <a:endParaRPr sz="2000"/>
          </a:p>
        </p:txBody>
      </p:sp>
      <p:sp>
        <p:nvSpPr>
          <p:cNvPr id="944" name="Google Shape;944;p83"/>
          <p:cNvSpPr txBox="1">
            <a:spLocks noGrp="1"/>
          </p:cNvSpPr>
          <p:nvPr>
            <p:ph type="body" idx="4294967295"/>
          </p:nvPr>
        </p:nvSpPr>
        <p:spPr>
          <a:xfrm>
            <a:off x="3458650" y="2317606"/>
            <a:ext cx="5419500" cy="3204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sz="2000"/>
              <a:t>Now, count 4 squares up from the new position.</a:t>
            </a:r>
            <a:endParaRPr sz="2000"/>
          </a:p>
        </p:txBody>
      </p:sp>
      <p:sp>
        <p:nvSpPr>
          <p:cNvPr id="945" name="Google Shape;945;p83"/>
          <p:cNvSpPr txBox="1"/>
          <p:nvPr/>
        </p:nvSpPr>
        <p:spPr>
          <a:xfrm>
            <a:off x="4695524" y="3357563"/>
            <a:ext cx="2682600" cy="1233000"/>
          </a:xfrm>
          <a:prstGeom prst="rect">
            <a:avLst/>
          </a:prstGeom>
          <a:noFill/>
          <a:ln>
            <a:noFill/>
          </a:ln>
        </p:spPr>
        <p:txBody>
          <a:bodyPr spcFirstLastPara="1" wrap="square" lIns="0" tIns="0" rIns="0" bIns="0" anchor="t" anchorCtr="0">
            <a:spAutoFit/>
          </a:bodyPr>
          <a:lstStyle/>
          <a:p>
            <a:pPr marL="0" lvl="0" indent="0" algn="l" rtl="0">
              <a:lnSpc>
                <a:spcPct val="115000"/>
              </a:lnSpc>
              <a:spcBef>
                <a:spcPts val="0"/>
              </a:spcBef>
              <a:spcAft>
                <a:spcPts val="0"/>
              </a:spcAft>
              <a:buNone/>
            </a:pPr>
            <a:r>
              <a:rPr lang="en-GB" sz="1800" dirty="0">
                <a:solidFill>
                  <a:schemeClr val="dk1"/>
                </a:solidFill>
                <a:latin typeface="Lexend"/>
                <a:ea typeface="Lexend"/>
                <a:cs typeface="Lexend"/>
                <a:sym typeface="Lexend"/>
              </a:rPr>
              <a:t>The polygon has been </a:t>
            </a:r>
            <a:r>
              <a:rPr lang="en-GB" sz="1800" b="1" dirty="0">
                <a:solidFill>
                  <a:schemeClr val="dk1"/>
                </a:solidFill>
                <a:latin typeface="Lexend"/>
                <a:ea typeface="Lexend"/>
                <a:cs typeface="Lexend"/>
                <a:sym typeface="Lexend"/>
              </a:rPr>
              <a:t>translated</a:t>
            </a:r>
            <a:r>
              <a:rPr lang="en-GB" sz="1800" dirty="0">
                <a:solidFill>
                  <a:schemeClr val="dk1"/>
                </a:solidFill>
                <a:latin typeface="Lexend"/>
                <a:ea typeface="Lexend"/>
                <a:cs typeface="Lexend"/>
                <a:sym typeface="Lexend"/>
              </a:rPr>
              <a:t> </a:t>
            </a:r>
            <a:r>
              <a:rPr lang="en-GB" sz="1800" dirty="0">
                <a:solidFill>
                  <a:schemeClr val="dk1"/>
                </a:solidFill>
                <a:latin typeface="ABeeZee"/>
                <a:ea typeface="ABeeZee"/>
                <a:cs typeface="ABeeZee"/>
                <a:sym typeface="ABeeZee"/>
              </a:rPr>
              <a:t>3 </a:t>
            </a:r>
            <a:r>
              <a:rPr lang="en-GB" sz="1800" dirty="0">
                <a:solidFill>
                  <a:schemeClr val="dk1"/>
                </a:solidFill>
                <a:latin typeface="Lexend"/>
                <a:ea typeface="Lexend"/>
                <a:cs typeface="Lexend"/>
                <a:sym typeface="Lexend"/>
              </a:rPr>
              <a:t>squares to the right and </a:t>
            </a:r>
            <a:r>
              <a:rPr lang="en-GB" sz="1800" dirty="0">
                <a:solidFill>
                  <a:schemeClr val="dk1"/>
                </a:solidFill>
                <a:latin typeface="ABeeZee"/>
                <a:ea typeface="ABeeZee"/>
                <a:cs typeface="ABeeZee"/>
                <a:sym typeface="ABeeZee"/>
              </a:rPr>
              <a:t>4 </a:t>
            </a:r>
            <a:r>
              <a:rPr lang="en-GB" sz="1800" dirty="0">
                <a:solidFill>
                  <a:schemeClr val="dk1"/>
                </a:solidFill>
                <a:latin typeface="Lexend"/>
                <a:ea typeface="Lexend"/>
                <a:cs typeface="Lexend"/>
                <a:sym typeface="Lexend"/>
              </a:rPr>
              <a:t>squares up.</a:t>
            </a:r>
            <a:endParaRPr sz="1800" dirty="0">
              <a:solidFill>
                <a:schemeClr val="dk1"/>
              </a:solidFill>
              <a:latin typeface="Lexend"/>
              <a:ea typeface="Lexend"/>
              <a:cs typeface="Lexend"/>
              <a:sym typeface="Lexend"/>
            </a:endParaRPr>
          </a:p>
        </p:txBody>
      </p:sp>
      <p:pic>
        <p:nvPicPr>
          <p:cNvPr id="946" name="Google Shape;946;p83"/>
          <p:cNvPicPr preferRelativeResize="0"/>
          <p:nvPr/>
        </p:nvPicPr>
        <p:blipFill>
          <a:blip r:embed="rId4">
            <a:alphaModFix/>
          </a:blip>
          <a:stretch>
            <a:fillRect/>
          </a:stretch>
        </p:blipFill>
        <p:spPr>
          <a:xfrm>
            <a:off x="7666313" y="4047725"/>
            <a:ext cx="788350" cy="772663"/>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4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3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936"/>
                                        </p:tgtEl>
                                        <p:attrNameLst>
                                          <p:attrName>style.visibility</p:attrName>
                                        </p:attrNameLst>
                                      </p:cBhvr>
                                      <p:to>
                                        <p:strVal val="hidden"/>
                                      </p:to>
                                    </p:set>
                                  </p:childTnLst>
                                </p:cTn>
                              </p:par>
                              <p:par>
                                <p:cTn id="15" presetID="1" presetClass="entr" presetSubtype="0" fill="hold" nodeType="withEffect">
                                  <p:stCondLst>
                                    <p:cond delay="0"/>
                                  </p:stCondLst>
                                  <p:childTnLst>
                                    <p:set>
                                      <p:cBhvr>
                                        <p:cTn id="16" dur="1" fill="hold">
                                          <p:stCondLst>
                                            <p:cond delay="0"/>
                                          </p:stCondLst>
                                        </p:cTn>
                                        <p:tgtEl>
                                          <p:spTgt spid="93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nodeType="clickEffect">
                                  <p:stCondLst>
                                    <p:cond delay="0"/>
                                  </p:stCondLst>
                                  <p:childTnLst>
                                    <p:set>
                                      <p:cBhvr>
                                        <p:cTn id="20" dur="1" fill="hold">
                                          <p:stCondLst>
                                            <p:cond delay="0"/>
                                          </p:stCondLst>
                                        </p:cTn>
                                        <p:tgtEl>
                                          <p:spTgt spid="937"/>
                                        </p:tgtEl>
                                        <p:attrNameLst>
                                          <p:attrName>style.visibility</p:attrName>
                                        </p:attrNameLst>
                                      </p:cBhvr>
                                      <p:to>
                                        <p:strVal val="hidden"/>
                                      </p:to>
                                    </p:set>
                                  </p:childTnLst>
                                </p:cTn>
                              </p:par>
                              <p:par>
                                <p:cTn id="21" presetID="1" presetClass="entr" presetSubtype="0" fill="hold" nodeType="withEffect">
                                  <p:stCondLst>
                                    <p:cond delay="0"/>
                                  </p:stCondLst>
                                  <p:childTnLst>
                                    <p:set>
                                      <p:cBhvr>
                                        <p:cTn id="22" dur="1" fill="hold">
                                          <p:stCondLst>
                                            <p:cond delay="0"/>
                                          </p:stCondLst>
                                        </p:cTn>
                                        <p:tgtEl>
                                          <p:spTgt spid="93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938"/>
                                        </p:tgtEl>
                                        <p:attrNameLst>
                                          <p:attrName>style.visibility</p:attrName>
                                        </p:attrNameLst>
                                      </p:cBhvr>
                                      <p:to>
                                        <p:strVal val="hidden"/>
                                      </p:to>
                                    </p:set>
                                  </p:childTnLst>
                                </p:cTn>
                              </p:par>
                              <p:par>
                                <p:cTn id="27" presetID="1" presetClass="entr" presetSubtype="0" fill="hold" nodeType="withEffect">
                                  <p:stCondLst>
                                    <p:cond delay="0"/>
                                  </p:stCondLst>
                                  <p:childTnLst>
                                    <p:set>
                                      <p:cBhvr>
                                        <p:cTn id="28" dur="1" fill="hold">
                                          <p:stCondLst>
                                            <p:cond delay="0"/>
                                          </p:stCondLst>
                                        </p:cTn>
                                        <p:tgtEl>
                                          <p:spTgt spid="93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94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xit" presetSubtype="0" fill="hold" nodeType="clickEffect">
                                  <p:stCondLst>
                                    <p:cond delay="0"/>
                                  </p:stCondLst>
                                  <p:childTnLst>
                                    <p:set>
                                      <p:cBhvr>
                                        <p:cTn id="36" dur="1" fill="hold">
                                          <p:stCondLst>
                                            <p:cond delay="0"/>
                                          </p:stCondLst>
                                        </p:cTn>
                                        <p:tgtEl>
                                          <p:spTgt spid="939"/>
                                        </p:tgtEl>
                                        <p:attrNameLst>
                                          <p:attrName>style.visibility</p:attrName>
                                        </p:attrNameLst>
                                      </p:cBhvr>
                                      <p:to>
                                        <p:strVal val="hidden"/>
                                      </p:to>
                                    </p:set>
                                  </p:childTnLst>
                                </p:cTn>
                              </p:par>
                              <p:par>
                                <p:cTn id="37" presetID="1" presetClass="entr" presetSubtype="0" fill="hold" nodeType="withEffect">
                                  <p:stCondLst>
                                    <p:cond delay="0"/>
                                  </p:stCondLst>
                                  <p:childTnLst>
                                    <p:set>
                                      <p:cBhvr>
                                        <p:cTn id="38" dur="1" fill="hold">
                                          <p:stCondLst>
                                            <p:cond delay="0"/>
                                          </p:stCondLst>
                                        </p:cTn>
                                        <p:tgtEl>
                                          <p:spTgt spid="940"/>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nodeType="clickEffect">
                                  <p:stCondLst>
                                    <p:cond delay="0"/>
                                  </p:stCondLst>
                                  <p:childTnLst>
                                    <p:set>
                                      <p:cBhvr>
                                        <p:cTn id="42" dur="1" fill="hold">
                                          <p:stCondLst>
                                            <p:cond delay="0"/>
                                          </p:stCondLst>
                                        </p:cTn>
                                        <p:tgtEl>
                                          <p:spTgt spid="940"/>
                                        </p:tgtEl>
                                        <p:attrNameLst>
                                          <p:attrName>style.visibility</p:attrName>
                                        </p:attrNameLst>
                                      </p:cBhvr>
                                      <p:to>
                                        <p:strVal val="hidden"/>
                                      </p:to>
                                    </p:set>
                                  </p:childTnLst>
                                </p:cTn>
                              </p:par>
                              <p:par>
                                <p:cTn id="43" presetID="1" presetClass="entr" presetSubtype="0" fill="hold" nodeType="withEffect">
                                  <p:stCondLst>
                                    <p:cond delay="0"/>
                                  </p:stCondLst>
                                  <p:childTnLst>
                                    <p:set>
                                      <p:cBhvr>
                                        <p:cTn id="44" dur="1" fill="hold">
                                          <p:stCondLst>
                                            <p:cond delay="0"/>
                                          </p:stCondLst>
                                        </p:cTn>
                                        <p:tgtEl>
                                          <p:spTgt spid="941"/>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xit" presetSubtype="0" fill="hold" nodeType="clickEffect">
                                  <p:stCondLst>
                                    <p:cond delay="0"/>
                                  </p:stCondLst>
                                  <p:childTnLst>
                                    <p:set>
                                      <p:cBhvr>
                                        <p:cTn id="48" dur="1" fill="hold">
                                          <p:stCondLst>
                                            <p:cond delay="0"/>
                                          </p:stCondLst>
                                        </p:cTn>
                                        <p:tgtEl>
                                          <p:spTgt spid="941"/>
                                        </p:tgtEl>
                                        <p:attrNameLst>
                                          <p:attrName>style.visibility</p:attrName>
                                        </p:attrNameLst>
                                      </p:cBhvr>
                                      <p:to>
                                        <p:strVal val="hidden"/>
                                      </p:to>
                                    </p:set>
                                  </p:childTnLst>
                                </p:cTn>
                              </p:par>
                              <p:par>
                                <p:cTn id="49" presetID="1" presetClass="entr" presetSubtype="0" fill="hold" nodeType="withEffect">
                                  <p:stCondLst>
                                    <p:cond delay="0"/>
                                  </p:stCondLst>
                                  <p:childTnLst>
                                    <p:set>
                                      <p:cBhvr>
                                        <p:cTn id="50" dur="1" fill="hold">
                                          <p:stCondLst>
                                            <p:cond delay="0"/>
                                          </p:stCondLst>
                                        </p:cTn>
                                        <p:tgtEl>
                                          <p:spTgt spid="942"/>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9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50"/>
        <p:cNvGrpSpPr/>
        <p:nvPr/>
      </p:nvGrpSpPr>
      <p:grpSpPr>
        <a:xfrm>
          <a:off x="0" y="0"/>
          <a:ext cx="0" cy="0"/>
          <a:chOff x="0" y="0"/>
          <a:chExt cx="0" cy="0"/>
        </a:xfrm>
      </p:grpSpPr>
      <p:sp>
        <p:nvSpPr>
          <p:cNvPr id="951" name="Google Shape;951;p84"/>
          <p:cNvSpPr txBox="1">
            <a:spLocks noGrp="1"/>
          </p:cNvSpPr>
          <p:nvPr>
            <p:ph type="body" idx="4294967295"/>
          </p:nvPr>
        </p:nvSpPr>
        <p:spPr>
          <a:xfrm>
            <a:off x="324000" y="673050"/>
            <a:ext cx="6706800" cy="3207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sz="2000"/>
              <a:t>Jacob and Sofia now </a:t>
            </a:r>
            <a:r>
              <a:rPr lang="en-GB" sz="2000" b="1"/>
              <a:t>translate </a:t>
            </a:r>
            <a:r>
              <a:rPr lang="en-GB" sz="2000"/>
              <a:t>from A to B.</a:t>
            </a:r>
            <a:endParaRPr sz="2000"/>
          </a:p>
        </p:txBody>
      </p:sp>
      <p:sp>
        <p:nvSpPr>
          <p:cNvPr id="952" name="Google Shape;952;p84"/>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Describe and mark all points</a:t>
            </a:r>
            <a:endParaRPr/>
          </a:p>
        </p:txBody>
      </p:sp>
      <p:graphicFrame>
        <p:nvGraphicFramePr>
          <p:cNvPr id="953" name="Google Shape;953;p84"/>
          <p:cNvGraphicFramePr/>
          <p:nvPr/>
        </p:nvGraphicFramePr>
        <p:xfrm>
          <a:off x="3371988" y="1073400"/>
          <a:ext cx="2545525" cy="3038000"/>
        </p:xfrm>
        <a:graphic>
          <a:graphicData uri="http://schemas.openxmlformats.org/drawingml/2006/table">
            <a:tbl>
              <a:tblPr>
                <a:noFill/>
                <a:tableStyleId>{C0D7E137-80DB-41BD-A6AC-6A253FE51FAD}</a:tableStyleId>
              </a:tblPr>
              <a:tblGrid>
                <a:gridCol w="402100">
                  <a:extLst>
                    <a:ext uri="{9D8B030D-6E8A-4147-A177-3AD203B41FA5}">
                      <a16:colId xmlns:a16="http://schemas.microsoft.com/office/drawing/2014/main" val="20000"/>
                    </a:ext>
                  </a:extLst>
                </a:gridCol>
                <a:gridCol w="402100">
                  <a:extLst>
                    <a:ext uri="{9D8B030D-6E8A-4147-A177-3AD203B41FA5}">
                      <a16:colId xmlns:a16="http://schemas.microsoft.com/office/drawing/2014/main" val="20001"/>
                    </a:ext>
                  </a:extLst>
                </a:gridCol>
                <a:gridCol w="402100">
                  <a:extLst>
                    <a:ext uri="{9D8B030D-6E8A-4147-A177-3AD203B41FA5}">
                      <a16:colId xmlns:a16="http://schemas.microsoft.com/office/drawing/2014/main" val="20002"/>
                    </a:ext>
                  </a:extLst>
                </a:gridCol>
                <a:gridCol w="402100">
                  <a:extLst>
                    <a:ext uri="{9D8B030D-6E8A-4147-A177-3AD203B41FA5}">
                      <a16:colId xmlns:a16="http://schemas.microsoft.com/office/drawing/2014/main" val="20003"/>
                    </a:ext>
                  </a:extLst>
                </a:gridCol>
                <a:gridCol w="483450">
                  <a:extLst>
                    <a:ext uri="{9D8B030D-6E8A-4147-A177-3AD203B41FA5}">
                      <a16:colId xmlns:a16="http://schemas.microsoft.com/office/drawing/2014/main" val="20004"/>
                    </a:ext>
                  </a:extLst>
                </a:gridCol>
                <a:gridCol w="453675">
                  <a:extLst>
                    <a:ext uri="{9D8B030D-6E8A-4147-A177-3AD203B41FA5}">
                      <a16:colId xmlns:a16="http://schemas.microsoft.com/office/drawing/2014/main" val="20005"/>
                    </a:ext>
                  </a:extLst>
                </a:gridCol>
              </a:tblGrid>
              <a:tr h="434000">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434000">
                <a:tc>
                  <a:txBody>
                    <a:bodyPr/>
                    <a:lstStyle/>
                    <a:p>
                      <a:pPr marL="0" lvl="0" indent="0" algn="ctr" rtl="0">
                        <a:spcBef>
                          <a:spcPts val="0"/>
                        </a:spcBef>
                        <a:spcAft>
                          <a:spcPts val="0"/>
                        </a:spcAft>
                        <a:buClr>
                          <a:schemeClr val="dk1"/>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34000">
                <a:tc>
                  <a:txBody>
                    <a:bodyPr/>
                    <a:lstStyle/>
                    <a:p>
                      <a:pPr marL="0" lvl="0" indent="0" algn="ctr" rtl="0">
                        <a:spcBef>
                          <a:spcPts val="0"/>
                        </a:spcBef>
                        <a:spcAft>
                          <a:spcPts val="0"/>
                        </a:spcAft>
                        <a:buClr>
                          <a:schemeClr val="dk1"/>
                        </a:buClr>
                        <a:buSzPts val="1400"/>
                        <a:buFont typeface="Arial"/>
                        <a:buNone/>
                      </a:pPr>
                      <a:endParaRPr sz="700" b="1"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34000">
                <a:tc>
                  <a:txBody>
                    <a:bodyPr/>
                    <a:lstStyle/>
                    <a:p>
                      <a:pPr marL="0" lvl="0" indent="0" algn="ctr" rtl="0">
                        <a:spcBef>
                          <a:spcPts val="0"/>
                        </a:spcBef>
                        <a:spcAft>
                          <a:spcPts val="0"/>
                        </a:spcAft>
                        <a:buClr>
                          <a:schemeClr val="dk1"/>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434000">
                <a:tc>
                  <a:txBody>
                    <a:bodyPr/>
                    <a:lstStyle/>
                    <a:p>
                      <a:pPr marL="0" lvl="0" indent="0" algn="ctr" rtl="0">
                        <a:spcBef>
                          <a:spcPts val="0"/>
                        </a:spcBef>
                        <a:spcAft>
                          <a:spcPts val="0"/>
                        </a:spcAft>
                        <a:buClr>
                          <a:schemeClr val="dk1"/>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100"/>
                        <a:buFont typeface="Arial"/>
                        <a:buNone/>
                      </a:pP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434000">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434000">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
        <p:nvSpPr>
          <p:cNvPr id="954" name="Google Shape;954;p84"/>
          <p:cNvSpPr/>
          <p:nvPr/>
        </p:nvSpPr>
        <p:spPr>
          <a:xfrm>
            <a:off x="3372000" y="2392434"/>
            <a:ext cx="405000" cy="428400"/>
          </a:xfrm>
          <a:prstGeom prst="rect">
            <a:avLst/>
          </a:prstGeom>
          <a:solidFill>
            <a:srgbClr val="FF99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55" name="Google Shape;955;p84"/>
          <p:cNvSpPr/>
          <p:nvPr/>
        </p:nvSpPr>
        <p:spPr>
          <a:xfrm>
            <a:off x="3368454" y="2830584"/>
            <a:ext cx="405000" cy="428400"/>
          </a:xfrm>
          <a:prstGeom prst="rect">
            <a:avLst/>
          </a:prstGeom>
          <a:solidFill>
            <a:srgbClr val="FF99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56" name="Google Shape;956;p84"/>
          <p:cNvSpPr/>
          <p:nvPr/>
        </p:nvSpPr>
        <p:spPr>
          <a:xfrm>
            <a:off x="3372000" y="3268546"/>
            <a:ext cx="405000" cy="428400"/>
          </a:xfrm>
          <a:prstGeom prst="rect">
            <a:avLst/>
          </a:prstGeom>
          <a:solidFill>
            <a:srgbClr val="FF99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57" name="Google Shape;957;p84"/>
          <p:cNvSpPr/>
          <p:nvPr/>
        </p:nvSpPr>
        <p:spPr>
          <a:xfrm>
            <a:off x="3372000" y="3680178"/>
            <a:ext cx="405000" cy="428400"/>
          </a:xfrm>
          <a:prstGeom prst="rect">
            <a:avLst/>
          </a:prstGeom>
          <a:solidFill>
            <a:srgbClr val="FF99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58" name="Google Shape;958;p84"/>
          <p:cNvSpPr/>
          <p:nvPr/>
        </p:nvSpPr>
        <p:spPr>
          <a:xfrm>
            <a:off x="3764100" y="3684642"/>
            <a:ext cx="405000" cy="428400"/>
          </a:xfrm>
          <a:prstGeom prst="rect">
            <a:avLst/>
          </a:prstGeom>
          <a:solidFill>
            <a:srgbClr val="FF99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59" name="Google Shape;959;p84"/>
          <p:cNvSpPr/>
          <p:nvPr/>
        </p:nvSpPr>
        <p:spPr>
          <a:xfrm>
            <a:off x="4172000" y="3687051"/>
            <a:ext cx="405000" cy="428400"/>
          </a:xfrm>
          <a:prstGeom prst="rect">
            <a:avLst/>
          </a:prstGeom>
          <a:solidFill>
            <a:srgbClr val="FF99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60" name="Google Shape;960;p84"/>
          <p:cNvSpPr/>
          <p:nvPr/>
        </p:nvSpPr>
        <p:spPr>
          <a:xfrm>
            <a:off x="3372000" y="1954271"/>
            <a:ext cx="405000" cy="428400"/>
          </a:xfrm>
          <a:prstGeom prst="rect">
            <a:avLst/>
          </a:prstGeom>
          <a:solidFill>
            <a:srgbClr val="FF00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61" name="Google Shape;961;p84"/>
          <p:cNvSpPr/>
          <p:nvPr/>
        </p:nvSpPr>
        <p:spPr>
          <a:xfrm>
            <a:off x="3805550" y="1954271"/>
            <a:ext cx="405000" cy="428400"/>
          </a:xfrm>
          <a:prstGeom prst="rect">
            <a:avLst/>
          </a:prstGeom>
          <a:solidFill>
            <a:srgbClr val="4A86E8"/>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62" name="Google Shape;962;p84"/>
          <p:cNvSpPr/>
          <p:nvPr/>
        </p:nvSpPr>
        <p:spPr>
          <a:xfrm>
            <a:off x="4172000" y="1954284"/>
            <a:ext cx="405000" cy="428400"/>
          </a:xfrm>
          <a:prstGeom prst="rect">
            <a:avLst/>
          </a:prstGeom>
          <a:solidFill>
            <a:srgbClr val="4A86E8"/>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63" name="Google Shape;963;p84"/>
          <p:cNvSpPr/>
          <p:nvPr/>
        </p:nvSpPr>
        <p:spPr>
          <a:xfrm>
            <a:off x="4603454" y="1951555"/>
            <a:ext cx="405000" cy="428400"/>
          </a:xfrm>
          <a:prstGeom prst="rect">
            <a:avLst/>
          </a:prstGeom>
          <a:solidFill>
            <a:srgbClr val="4A86E8"/>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64" name="Google Shape;964;p84"/>
          <p:cNvSpPr/>
          <p:nvPr/>
        </p:nvSpPr>
        <p:spPr>
          <a:xfrm>
            <a:off x="4602583" y="3264103"/>
            <a:ext cx="405000" cy="428400"/>
          </a:xfrm>
          <a:prstGeom prst="rect">
            <a:avLst/>
          </a:prstGeom>
          <a:solidFill>
            <a:srgbClr val="4A86E8"/>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65" name="Google Shape;965;p84"/>
          <p:cNvSpPr/>
          <p:nvPr/>
        </p:nvSpPr>
        <p:spPr>
          <a:xfrm>
            <a:off x="4596763" y="3679384"/>
            <a:ext cx="405000" cy="428400"/>
          </a:xfrm>
          <a:prstGeom prst="rect">
            <a:avLst/>
          </a:prstGeom>
          <a:solidFill>
            <a:srgbClr val="FF00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B</a:t>
            </a:r>
            <a:endParaRPr>
              <a:latin typeface="Lexend"/>
              <a:ea typeface="Lexend"/>
              <a:cs typeface="Lexend"/>
              <a:sym typeface="Lexend"/>
            </a:endParaRPr>
          </a:p>
        </p:txBody>
      </p:sp>
      <p:sp>
        <p:nvSpPr>
          <p:cNvPr id="966" name="Google Shape;966;p84"/>
          <p:cNvSpPr/>
          <p:nvPr/>
        </p:nvSpPr>
        <p:spPr>
          <a:xfrm>
            <a:off x="4598400" y="2825247"/>
            <a:ext cx="405000" cy="428400"/>
          </a:xfrm>
          <a:prstGeom prst="rect">
            <a:avLst/>
          </a:prstGeom>
          <a:solidFill>
            <a:srgbClr val="4A86E8"/>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67" name="Google Shape;967;p84"/>
          <p:cNvSpPr/>
          <p:nvPr/>
        </p:nvSpPr>
        <p:spPr>
          <a:xfrm>
            <a:off x="4598400" y="2392428"/>
            <a:ext cx="405000" cy="428400"/>
          </a:xfrm>
          <a:prstGeom prst="rect">
            <a:avLst/>
          </a:prstGeom>
          <a:solidFill>
            <a:srgbClr val="4A86E8"/>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68" name="Google Shape;968;p84"/>
          <p:cNvSpPr txBox="1"/>
          <p:nvPr/>
        </p:nvSpPr>
        <p:spPr>
          <a:xfrm>
            <a:off x="6256800" y="1205692"/>
            <a:ext cx="1594500" cy="4284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solidFill>
                  <a:schemeClr val="dk1"/>
                </a:solidFill>
                <a:latin typeface="Lexend"/>
                <a:ea typeface="Lexend"/>
                <a:cs typeface="Lexend"/>
                <a:sym typeface="Lexend"/>
              </a:rPr>
              <a:t>Sofia’s </a:t>
            </a:r>
            <a:r>
              <a:rPr lang="en-GB" sz="1800" b="1">
                <a:solidFill>
                  <a:schemeClr val="dk1"/>
                </a:solidFill>
                <a:latin typeface="Lexend"/>
                <a:ea typeface="Lexend"/>
                <a:cs typeface="Lexend"/>
                <a:sym typeface="Lexend"/>
              </a:rPr>
              <a:t>translation</a:t>
            </a:r>
            <a:endParaRPr sz="1800" b="1">
              <a:solidFill>
                <a:schemeClr val="dk1"/>
              </a:solidFill>
              <a:latin typeface="Lexend"/>
              <a:ea typeface="Lexend"/>
              <a:cs typeface="Lexend"/>
              <a:sym typeface="Lexend"/>
            </a:endParaRPr>
          </a:p>
        </p:txBody>
      </p:sp>
      <p:sp>
        <p:nvSpPr>
          <p:cNvPr id="969" name="Google Shape;969;p84"/>
          <p:cNvSpPr txBox="1"/>
          <p:nvPr/>
        </p:nvSpPr>
        <p:spPr>
          <a:xfrm>
            <a:off x="1637625" y="1091825"/>
            <a:ext cx="1594500" cy="4284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solidFill>
                  <a:schemeClr val="dk1"/>
                </a:solidFill>
                <a:latin typeface="Lexend"/>
                <a:ea typeface="Lexend"/>
                <a:cs typeface="Lexend"/>
                <a:sym typeface="Lexend"/>
              </a:rPr>
              <a:t>Jacob’s </a:t>
            </a:r>
            <a:r>
              <a:rPr lang="en-GB" sz="1800" b="1">
                <a:solidFill>
                  <a:schemeClr val="dk1"/>
                </a:solidFill>
                <a:latin typeface="Lexend"/>
                <a:ea typeface="Lexend"/>
                <a:cs typeface="Lexend"/>
                <a:sym typeface="Lexend"/>
              </a:rPr>
              <a:t>translation</a:t>
            </a:r>
            <a:endParaRPr sz="1800" b="1">
              <a:solidFill>
                <a:schemeClr val="dk1"/>
              </a:solidFill>
              <a:latin typeface="Lexend"/>
              <a:ea typeface="Lexend"/>
              <a:cs typeface="Lexend"/>
              <a:sym typeface="Lexend"/>
            </a:endParaRPr>
          </a:p>
        </p:txBody>
      </p:sp>
      <p:grpSp>
        <p:nvGrpSpPr>
          <p:cNvPr id="970" name="Google Shape;970;p84"/>
          <p:cNvGrpSpPr/>
          <p:nvPr/>
        </p:nvGrpSpPr>
        <p:grpSpPr>
          <a:xfrm>
            <a:off x="204858" y="1836850"/>
            <a:ext cx="2986199" cy="1613201"/>
            <a:chOff x="357258" y="1989250"/>
            <a:chExt cx="2986199" cy="1613201"/>
          </a:xfrm>
        </p:grpSpPr>
        <p:pic>
          <p:nvPicPr>
            <p:cNvPr id="971" name="Google Shape;971;p84"/>
            <p:cNvPicPr preferRelativeResize="0"/>
            <p:nvPr/>
          </p:nvPicPr>
          <p:blipFill rotWithShape="1">
            <a:blip r:embed="rId3">
              <a:alphaModFix/>
            </a:blip>
            <a:srcRect r="57905" b="43690"/>
            <a:stretch/>
          </p:blipFill>
          <p:spPr>
            <a:xfrm flipH="1">
              <a:off x="357258" y="1989250"/>
              <a:ext cx="2986199" cy="1613201"/>
            </a:xfrm>
            <a:prstGeom prst="rect">
              <a:avLst/>
            </a:prstGeom>
            <a:noFill/>
            <a:ln>
              <a:noFill/>
            </a:ln>
          </p:spPr>
        </p:pic>
        <p:sp>
          <p:nvSpPr>
            <p:cNvPr id="972" name="Google Shape;972;p84"/>
            <p:cNvSpPr txBox="1"/>
            <p:nvPr/>
          </p:nvSpPr>
          <p:spPr>
            <a:xfrm>
              <a:off x="641351" y="2084079"/>
              <a:ext cx="2682600" cy="1233000"/>
            </a:xfrm>
            <a:prstGeom prst="rect">
              <a:avLst/>
            </a:prstGeom>
            <a:noFill/>
            <a:ln>
              <a:noFill/>
            </a:ln>
          </p:spPr>
          <p:txBody>
            <a:bodyPr spcFirstLastPara="1" wrap="square" lIns="0" tIns="0" rIns="0" bIns="0" anchor="t" anchorCtr="0">
              <a:spAutoFit/>
            </a:bodyPr>
            <a:lstStyle/>
            <a:p>
              <a:pPr marL="0" lvl="0" indent="0" algn="l" rtl="0">
                <a:lnSpc>
                  <a:spcPct val="115000"/>
                </a:lnSpc>
                <a:spcBef>
                  <a:spcPts val="0"/>
                </a:spcBef>
                <a:spcAft>
                  <a:spcPts val="0"/>
                </a:spcAft>
                <a:buNone/>
              </a:pPr>
              <a:r>
                <a:rPr lang="en-GB" sz="1800">
                  <a:solidFill>
                    <a:schemeClr val="dk1"/>
                  </a:solidFill>
                  <a:latin typeface="Lexend"/>
                  <a:ea typeface="Lexend"/>
                  <a:cs typeface="Lexend"/>
                  <a:sym typeface="Lexend"/>
                </a:rPr>
                <a:t>The polygon has been </a:t>
              </a:r>
              <a:r>
                <a:rPr lang="en-GB" sz="1800" b="1">
                  <a:solidFill>
                    <a:schemeClr val="dk1"/>
                  </a:solidFill>
                  <a:latin typeface="Lexend"/>
                  <a:ea typeface="Lexend"/>
                  <a:cs typeface="Lexend"/>
                  <a:sym typeface="Lexend"/>
                </a:rPr>
                <a:t>translated</a:t>
              </a:r>
              <a:r>
                <a:rPr lang="en-GB" sz="1800">
                  <a:solidFill>
                    <a:schemeClr val="dk1"/>
                  </a:solidFill>
                  <a:latin typeface="Lexend"/>
                  <a:ea typeface="Lexend"/>
                  <a:cs typeface="Lexend"/>
                  <a:sym typeface="Lexend"/>
                </a:rPr>
                <a:t> 4 squares down and 3 squares to the right.</a:t>
              </a:r>
              <a:endParaRPr sz="1800">
                <a:solidFill>
                  <a:schemeClr val="dk1"/>
                </a:solidFill>
                <a:latin typeface="Lexend"/>
                <a:ea typeface="Lexend"/>
                <a:cs typeface="Lexend"/>
                <a:sym typeface="Lexend"/>
              </a:endParaRPr>
            </a:p>
          </p:txBody>
        </p:sp>
      </p:grpSp>
      <p:grpSp>
        <p:nvGrpSpPr>
          <p:cNvPr id="973" name="Google Shape;973;p84"/>
          <p:cNvGrpSpPr/>
          <p:nvPr/>
        </p:nvGrpSpPr>
        <p:grpSpPr>
          <a:xfrm>
            <a:off x="6122788" y="1939734"/>
            <a:ext cx="2682598" cy="1613201"/>
            <a:chOff x="6075600" y="2060675"/>
            <a:chExt cx="2682598" cy="1613201"/>
          </a:xfrm>
        </p:grpSpPr>
        <p:pic>
          <p:nvPicPr>
            <p:cNvPr id="974" name="Google Shape;974;p84"/>
            <p:cNvPicPr preferRelativeResize="0"/>
            <p:nvPr/>
          </p:nvPicPr>
          <p:blipFill rotWithShape="1">
            <a:blip r:embed="rId3">
              <a:alphaModFix/>
            </a:blip>
            <a:srcRect r="57905" b="43690"/>
            <a:stretch/>
          </p:blipFill>
          <p:spPr>
            <a:xfrm>
              <a:off x="6075600" y="2060675"/>
              <a:ext cx="2682598" cy="1613201"/>
            </a:xfrm>
            <a:prstGeom prst="rect">
              <a:avLst/>
            </a:prstGeom>
            <a:noFill/>
            <a:ln>
              <a:noFill/>
            </a:ln>
          </p:spPr>
        </p:pic>
        <p:sp>
          <p:nvSpPr>
            <p:cNvPr id="975" name="Google Shape;975;p84"/>
            <p:cNvSpPr txBox="1"/>
            <p:nvPr/>
          </p:nvSpPr>
          <p:spPr>
            <a:xfrm>
              <a:off x="6123033" y="2089867"/>
              <a:ext cx="2409900" cy="1233000"/>
            </a:xfrm>
            <a:prstGeom prst="rect">
              <a:avLst/>
            </a:prstGeom>
            <a:noFill/>
            <a:ln>
              <a:noFill/>
            </a:ln>
          </p:spPr>
          <p:txBody>
            <a:bodyPr spcFirstLastPara="1" wrap="square" lIns="0" tIns="0" rIns="0" bIns="0" anchor="t" anchorCtr="0">
              <a:spAutoFit/>
            </a:bodyPr>
            <a:lstStyle/>
            <a:p>
              <a:pPr marL="0" lvl="0" indent="0" algn="l" rtl="0">
                <a:lnSpc>
                  <a:spcPct val="115000"/>
                </a:lnSpc>
                <a:spcBef>
                  <a:spcPts val="500"/>
                </a:spcBef>
                <a:spcAft>
                  <a:spcPts val="0"/>
                </a:spcAft>
                <a:buNone/>
              </a:pPr>
              <a:r>
                <a:rPr lang="en-GB" sz="1800">
                  <a:solidFill>
                    <a:schemeClr val="dk1"/>
                  </a:solidFill>
                  <a:latin typeface="Lexend"/>
                  <a:ea typeface="Lexend"/>
                  <a:cs typeface="Lexend"/>
                  <a:sym typeface="Lexend"/>
                </a:rPr>
                <a:t>The polygon has been </a:t>
              </a:r>
              <a:r>
                <a:rPr lang="en-GB" sz="1800" b="1">
                  <a:solidFill>
                    <a:schemeClr val="dk1"/>
                  </a:solidFill>
                  <a:latin typeface="Lexend"/>
                  <a:ea typeface="Lexend"/>
                  <a:cs typeface="Lexend"/>
                  <a:sym typeface="Lexend"/>
                </a:rPr>
                <a:t>translated</a:t>
              </a:r>
              <a:r>
                <a:rPr lang="en-GB" sz="1800">
                  <a:solidFill>
                    <a:schemeClr val="dk1"/>
                  </a:solidFill>
                  <a:latin typeface="Lexend"/>
                  <a:ea typeface="Lexend"/>
                  <a:cs typeface="Lexend"/>
                  <a:sym typeface="Lexend"/>
                </a:rPr>
                <a:t> 3 squares to the right and 4 squares down.</a:t>
              </a:r>
              <a:endParaRPr sz="1800">
                <a:solidFill>
                  <a:schemeClr val="dk1"/>
                </a:solidFill>
                <a:latin typeface="Lexend"/>
                <a:ea typeface="Lexend"/>
                <a:cs typeface="Lexend"/>
                <a:sym typeface="Lexend"/>
              </a:endParaRPr>
            </a:p>
          </p:txBody>
        </p:sp>
      </p:grpSp>
      <p:sp>
        <p:nvSpPr>
          <p:cNvPr id="976" name="Google Shape;976;p84"/>
          <p:cNvSpPr/>
          <p:nvPr/>
        </p:nvSpPr>
        <p:spPr>
          <a:xfrm>
            <a:off x="4586242" y="3679372"/>
            <a:ext cx="405000" cy="428400"/>
          </a:xfrm>
          <a:prstGeom prst="rect">
            <a:avLst/>
          </a:prstGeom>
          <a:solidFill>
            <a:srgbClr val="FF9900"/>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B</a:t>
            </a:r>
            <a:endParaRPr>
              <a:latin typeface="Lexend"/>
              <a:ea typeface="Lexend"/>
              <a:cs typeface="Lexend"/>
              <a:sym typeface="Lexend"/>
            </a:endParaRPr>
          </a:p>
        </p:txBody>
      </p:sp>
      <p:pic>
        <p:nvPicPr>
          <p:cNvPr id="977" name="Google Shape;977;p84"/>
          <p:cNvPicPr preferRelativeResize="0"/>
          <p:nvPr/>
        </p:nvPicPr>
        <p:blipFill>
          <a:blip r:embed="rId4">
            <a:alphaModFix/>
          </a:blip>
          <a:stretch>
            <a:fillRect/>
          </a:stretch>
        </p:blipFill>
        <p:spPr>
          <a:xfrm flipH="1">
            <a:off x="323999" y="3636167"/>
            <a:ext cx="737277" cy="722604"/>
          </a:xfrm>
          <a:prstGeom prst="rect">
            <a:avLst/>
          </a:prstGeom>
          <a:noFill/>
          <a:ln>
            <a:noFill/>
          </a:ln>
        </p:spPr>
      </p:pic>
      <p:pic>
        <p:nvPicPr>
          <p:cNvPr id="978" name="Google Shape;978;p84"/>
          <p:cNvPicPr preferRelativeResize="0"/>
          <p:nvPr/>
        </p:nvPicPr>
        <p:blipFill>
          <a:blip r:embed="rId5">
            <a:alphaModFix/>
          </a:blip>
          <a:stretch>
            <a:fillRect/>
          </a:stretch>
        </p:blipFill>
        <p:spPr>
          <a:xfrm>
            <a:off x="7554681" y="3581375"/>
            <a:ext cx="892101" cy="777399"/>
          </a:xfrm>
          <a:prstGeom prst="rect">
            <a:avLst/>
          </a:prstGeom>
          <a:noFill/>
          <a:ln>
            <a:noFill/>
          </a:ln>
        </p:spPr>
      </p:pic>
      <p:sp>
        <p:nvSpPr>
          <p:cNvPr id="979" name="Google Shape;979;p84"/>
          <p:cNvSpPr txBox="1">
            <a:spLocks noGrp="1"/>
          </p:cNvSpPr>
          <p:nvPr>
            <p:ph type="body" idx="4294967295"/>
          </p:nvPr>
        </p:nvSpPr>
        <p:spPr>
          <a:xfrm>
            <a:off x="324000" y="4416900"/>
            <a:ext cx="6706800" cy="3207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sz="1800"/>
              <a:t>What do you notice about Sofia and Jacob’s translations?</a:t>
            </a:r>
            <a:endParaRPr sz="1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7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5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954"/>
                                        </p:tgtEl>
                                        <p:attrNameLst>
                                          <p:attrName>style.visibility</p:attrName>
                                        </p:attrNameLst>
                                      </p:cBhvr>
                                      <p:to>
                                        <p:strVal val="hidden"/>
                                      </p:to>
                                    </p:set>
                                  </p:childTnLst>
                                </p:cTn>
                              </p:par>
                              <p:par>
                                <p:cTn id="15" presetID="1" presetClass="entr" presetSubtype="0" fill="hold" nodeType="withEffect">
                                  <p:stCondLst>
                                    <p:cond delay="0"/>
                                  </p:stCondLst>
                                  <p:childTnLst>
                                    <p:set>
                                      <p:cBhvr>
                                        <p:cTn id="16" dur="1" fill="hold">
                                          <p:stCondLst>
                                            <p:cond delay="0"/>
                                          </p:stCondLst>
                                        </p:cTn>
                                        <p:tgtEl>
                                          <p:spTgt spid="95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nodeType="clickEffect">
                                  <p:stCondLst>
                                    <p:cond delay="0"/>
                                  </p:stCondLst>
                                  <p:childTnLst>
                                    <p:set>
                                      <p:cBhvr>
                                        <p:cTn id="20" dur="1" fill="hold">
                                          <p:stCondLst>
                                            <p:cond delay="0"/>
                                          </p:stCondLst>
                                        </p:cTn>
                                        <p:tgtEl>
                                          <p:spTgt spid="955"/>
                                        </p:tgtEl>
                                        <p:attrNameLst>
                                          <p:attrName>style.visibility</p:attrName>
                                        </p:attrNameLst>
                                      </p:cBhvr>
                                      <p:to>
                                        <p:strVal val="hidden"/>
                                      </p:to>
                                    </p:set>
                                  </p:childTnLst>
                                </p:cTn>
                              </p:par>
                              <p:par>
                                <p:cTn id="21" presetID="1" presetClass="entr" presetSubtype="0" fill="hold" nodeType="withEffect">
                                  <p:stCondLst>
                                    <p:cond delay="0"/>
                                  </p:stCondLst>
                                  <p:childTnLst>
                                    <p:set>
                                      <p:cBhvr>
                                        <p:cTn id="22" dur="1" fill="hold">
                                          <p:stCondLst>
                                            <p:cond delay="0"/>
                                          </p:stCondLst>
                                        </p:cTn>
                                        <p:tgtEl>
                                          <p:spTgt spid="95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956"/>
                                        </p:tgtEl>
                                        <p:attrNameLst>
                                          <p:attrName>style.visibility</p:attrName>
                                        </p:attrNameLst>
                                      </p:cBhvr>
                                      <p:to>
                                        <p:strVal val="hidden"/>
                                      </p:to>
                                    </p:set>
                                  </p:childTnLst>
                                </p:cTn>
                              </p:par>
                              <p:par>
                                <p:cTn id="27" presetID="1" presetClass="entr" presetSubtype="0" fill="hold" nodeType="withEffect">
                                  <p:stCondLst>
                                    <p:cond delay="0"/>
                                  </p:stCondLst>
                                  <p:childTnLst>
                                    <p:set>
                                      <p:cBhvr>
                                        <p:cTn id="28" dur="1" fill="hold">
                                          <p:stCondLst>
                                            <p:cond delay="0"/>
                                          </p:stCondLst>
                                        </p:cTn>
                                        <p:tgtEl>
                                          <p:spTgt spid="95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xit" presetSubtype="0" fill="hold" nodeType="clickEffect">
                                  <p:stCondLst>
                                    <p:cond delay="0"/>
                                  </p:stCondLst>
                                  <p:childTnLst>
                                    <p:set>
                                      <p:cBhvr>
                                        <p:cTn id="32" dur="1" fill="hold">
                                          <p:stCondLst>
                                            <p:cond delay="0"/>
                                          </p:stCondLst>
                                        </p:cTn>
                                        <p:tgtEl>
                                          <p:spTgt spid="957"/>
                                        </p:tgtEl>
                                        <p:attrNameLst>
                                          <p:attrName>style.visibility</p:attrName>
                                        </p:attrNameLst>
                                      </p:cBhvr>
                                      <p:to>
                                        <p:strVal val="hidden"/>
                                      </p:to>
                                    </p:set>
                                  </p:childTnLst>
                                </p:cTn>
                              </p:par>
                              <p:par>
                                <p:cTn id="33" presetID="1" presetClass="entr" presetSubtype="0" fill="hold" nodeType="withEffect">
                                  <p:stCondLst>
                                    <p:cond delay="0"/>
                                  </p:stCondLst>
                                  <p:childTnLst>
                                    <p:set>
                                      <p:cBhvr>
                                        <p:cTn id="34" dur="1" fill="hold">
                                          <p:stCondLst>
                                            <p:cond delay="0"/>
                                          </p:stCondLst>
                                        </p:cTn>
                                        <p:tgtEl>
                                          <p:spTgt spid="95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nodeType="clickEffect">
                                  <p:stCondLst>
                                    <p:cond delay="0"/>
                                  </p:stCondLst>
                                  <p:childTnLst>
                                    <p:set>
                                      <p:cBhvr>
                                        <p:cTn id="38" dur="1" fill="hold">
                                          <p:stCondLst>
                                            <p:cond delay="0"/>
                                          </p:stCondLst>
                                        </p:cTn>
                                        <p:tgtEl>
                                          <p:spTgt spid="958"/>
                                        </p:tgtEl>
                                        <p:attrNameLst>
                                          <p:attrName>style.visibility</p:attrName>
                                        </p:attrNameLst>
                                      </p:cBhvr>
                                      <p:to>
                                        <p:strVal val="hidden"/>
                                      </p:to>
                                    </p:set>
                                  </p:childTnLst>
                                </p:cTn>
                              </p:par>
                              <p:par>
                                <p:cTn id="39" presetID="1" presetClass="entr" presetSubtype="0" fill="hold" nodeType="withEffect">
                                  <p:stCondLst>
                                    <p:cond delay="0"/>
                                  </p:stCondLst>
                                  <p:childTnLst>
                                    <p:set>
                                      <p:cBhvr>
                                        <p:cTn id="40" dur="1" fill="hold">
                                          <p:stCondLst>
                                            <p:cond delay="0"/>
                                          </p:stCondLst>
                                        </p:cTn>
                                        <p:tgtEl>
                                          <p:spTgt spid="95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xit" presetSubtype="0" fill="hold" nodeType="clickEffect">
                                  <p:stCondLst>
                                    <p:cond delay="0"/>
                                  </p:stCondLst>
                                  <p:childTnLst>
                                    <p:set>
                                      <p:cBhvr>
                                        <p:cTn id="44" dur="1" fill="hold">
                                          <p:stCondLst>
                                            <p:cond delay="0"/>
                                          </p:stCondLst>
                                        </p:cTn>
                                        <p:tgtEl>
                                          <p:spTgt spid="959"/>
                                        </p:tgtEl>
                                        <p:attrNameLst>
                                          <p:attrName>style.visibility</p:attrName>
                                        </p:attrNameLst>
                                      </p:cBhvr>
                                      <p:to>
                                        <p:strVal val="hidden"/>
                                      </p:to>
                                    </p:set>
                                  </p:childTnLst>
                                </p:cTn>
                              </p:par>
                              <p:par>
                                <p:cTn id="45" presetID="1" presetClass="entr" presetSubtype="0" fill="hold" nodeType="withEffect">
                                  <p:stCondLst>
                                    <p:cond delay="0"/>
                                  </p:stCondLst>
                                  <p:childTnLst>
                                    <p:set>
                                      <p:cBhvr>
                                        <p:cTn id="46" dur="1" fill="hold">
                                          <p:stCondLst>
                                            <p:cond delay="0"/>
                                          </p:stCondLst>
                                        </p:cTn>
                                        <p:tgtEl>
                                          <p:spTgt spid="976"/>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973"/>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961"/>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xit" presetSubtype="0" fill="hold" nodeType="clickEffect">
                                  <p:stCondLst>
                                    <p:cond delay="0"/>
                                  </p:stCondLst>
                                  <p:childTnLst>
                                    <p:set>
                                      <p:cBhvr>
                                        <p:cTn id="58" dur="1" fill="hold">
                                          <p:stCondLst>
                                            <p:cond delay="0"/>
                                          </p:stCondLst>
                                        </p:cTn>
                                        <p:tgtEl>
                                          <p:spTgt spid="961"/>
                                        </p:tgtEl>
                                        <p:attrNameLst>
                                          <p:attrName>style.visibility</p:attrName>
                                        </p:attrNameLst>
                                      </p:cBhvr>
                                      <p:to>
                                        <p:strVal val="hidden"/>
                                      </p:to>
                                    </p:set>
                                  </p:childTnLst>
                                </p:cTn>
                              </p:par>
                              <p:par>
                                <p:cTn id="59" presetID="1" presetClass="entr" presetSubtype="0" fill="hold" nodeType="withEffect">
                                  <p:stCondLst>
                                    <p:cond delay="0"/>
                                  </p:stCondLst>
                                  <p:childTnLst>
                                    <p:set>
                                      <p:cBhvr>
                                        <p:cTn id="60" dur="1" fill="hold">
                                          <p:stCondLst>
                                            <p:cond delay="0"/>
                                          </p:stCondLst>
                                        </p:cTn>
                                        <p:tgtEl>
                                          <p:spTgt spid="962"/>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xit" presetSubtype="0" fill="hold" nodeType="clickEffect">
                                  <p:stCondLst>
                                    <p:cond delay="0"/>
                                  </p:stCondLst>
                                  <p:childTnLst>
                                    <p:set>
                                      <p:cBhvr>
                                        <p:cTn id="64" dur="1" fill="hold">
                                          <p:stCondLst>
                                            <p:cond delay="0"/>
                                          </p:stCondLst>
                                        </p:cTn>
                                        <p:tgtEl>
                                          <p:spTgt spid="962"/>
                                        </p:tgtEl>
                                        <p:attrNameLst>
                                          <p:attrName>style.visibility</p:attrName>
                                        </p:attrNameLst>
                                      </p:cBhvr>
                                      <p:to>
                                        <p:strVal val="hidden"/>
                                      </p:to>
                                    </p:set>
                                  </p:childTnLst>
                                </p:cTn>
                              </p:par>
                              <p:par>
                                <p:cTn id="65" presetID="1" presetClass="entr" presetSubtype="0" fill="hold" nodeType="withEffect">
                                  <p:stCondLst>
                                    <p:cond delay="0"/>
                                  </p:stCondLst>
                                  <p:childTnLst>
                                    <p:set>
                                      <p:cBhvr>
                                        <p:cTn id="66" dur="1" fill="hold">
                                          <p:stCondLst>
                                            <p:cond delay="0"/>
                                          </p:stCondLst>
                                        </p:cTn>
                                        <p:tgtEl>
                                          <p:spTgt spid="963"/>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xit" presetSubtype="0" fill="hold" nodeType="clickEffect">
                                  <p:stCondLst>
                                    <p:cond delay="0"/>
                                  </p:stCondLst>
                                  <p:childTnLst>
                                    <p:set>
                                      <p:cBhvr>
                                        <p:cTn id="70" dur="1" fill="hold">
                                          <p:stCondLst>
                                            <p:cond delay="0"/>
                                          </p:stCondLst>
                                        </p:cTn>
                                        <p:tgtEl>
                                          <p:spTgt spid="963"/>
                                        </p:tgtEl>
                                        <p:attrNameLst>
                                          <p:attrName>style.visibility</p:attrName>
                                        </p:attrNameLst>
                                      </p:cBhvr>
                                      <p:to>
                                        <p:strVal val="hidden"/>
                                      </p:to>
                                    </p:set>
                                  </p:childTnLst>
                                </p:cTn>
                              </p:par>
                              <p:par>
                                <p:cTn id="71" presetID="1" presetClass="entr" presetSubtype="0" fill="hold" nodeType="withEffect">
                                  <p:stCondLst>
                                    <p:cond delay="0"/>
                                  </p:stCondLst>
                                  <p:childTnLst>
                                    <p:set>
                                      <p:cBhvr>
                                        <p:cTn id="72" dur="1" fill="hold">
                                          <p:stCondLst>
                                            <p:cond delay="0"/>
                                          </p:stCondLst>
                                        </p:cTn>
                                        <p:tgtEl>
                                          <p:spTgt spid="967"/>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xit" presetSubtype="0" fill="hold" nodeType="clickEffect">
                                  <p:stCondLst>
                                    <p:cond delay="0"/>
                                  </p:stCondLst>
                                  <p:childTnLst>
                                    <p:set>
                                      <p:cBhvr>
                                        <p:cTn id="76" dur="1" fill="hold">
                                          <p:stCondLst>
                                            <p:cond delay="0"/>
                                          </p:stCondLst>
                                        </p:cTn>
                                        <p:tgtEl>
                                          <p:spTgt spid="967"/>
                                        </p:tgtEl>
                                        <p:attrNameLst>
                                          <p:attrName>style.visibility</p:attrName>
                                        </p:attrNameLst>
                                      </p:cBhvr>
                                      <p:to>
                                        <p:strVal val="hidden"/>
                                      </p:to>
                                    </p:set>
                                  </p:childTnLst>
                                </p:cTn>
                              </p:par>
                              <p:par>
                                <p:cTn id="77" presetID="1" presetClass="entr" presetSubtype="0" fill="hold" nodeType="withEffect">
                                  <p:stCondLst>
                                    <p:cond delay="0"/>
                                  </p:stCondLst>
                                  <p:childTnLst>
                                    <p:set>
                                      <p:cBhvr>
                                        <p:cTn id="78" dur="1" fill="hold">
                                          <p:stCondLst>
                                            <p:cond delay="0"/>
                                          </p:stCondLst>
                                        </p:cTn>
                                        <p:tgtEl>
                                          <p:spTgt spid="966"/>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xit" presetSubtype="0" fill="hold" nodeType="clickEffect">
                                  <p:stCondLst>
                                    <p:cond delay="0"/>
                                  </p:stCondLst>
                                  <p:childTnLst>
                                    <p:set>
                                      <p:cBhvr>
                                        <p:cTn id="82" dur="1" fill="hold">
                                          <p:stCondLst>
                                            <p:cond delay="0"/>
                                          </p:stCondLst>
                                        </p:cTn>
                                        <p:tgtEl>
                                          <p:spTgt spid="966"/>
                                        </p:tgtEl>
                                        <p:attrNameLst>
                                          <p:attrName>style.visibility</p:attrName>
                                        </p:attrNameLst>
                                      </p:cBhvr>
                                      <p:to>
                                        <p:strVal val="hidden"/>
                                      </p:to>
                                    </p:set>
                                  </p:childTnLst>
                                </p:cTn>
                              </p:par>
                              <p:par>
                                <p:cTn id="83" presetID="1" presetClass="entr" presetSubtype="0" fill="hold" nodeType="withEffect">
                                  <p:stCondLst>
                                    <p:cond delay="0"/>
                                  </p:stCondLst>
                                  <p:childTnLst>
                                    <p:set>
                                      <p:cBhvr>
                                        <p:cTn id="84" dur="1" fill="hold">
                                          <p:stCondLst>
                                            <p:cond delay="0"/>
                                          </p:stCondLst>
                                        </p:cTn>
                                        <p:tgtEl>
                                          <p:spTgt spid="964"/>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1" presetClass="exit" presetSubtype="0" fill="hold" nodeType="clickEffect">
                                  <p:stCondLst>
                                    <p:cond delay="0"/>
                                  </p:stCondLst>
                                  <p:childTnLst>
                                    <p:set>
                                      <p:cBhvr>
                                        <p:cTn id="88" dur="1" fill="hold">
                                          <p:stCondLst>
                                            <p:cond delay="0"/>
                                          </p:stCondLst>
                                        </p:cTn>
                                        <p:tgtEl>
                                          <p:spTgt spid="964"/>
                                        </p:tgtEl>
                                        <p:attrNameLst>
                                          <p:attrName>style.visibility</p:attrName>
                                        </p:attrNameLst>
                                      </p:cBhvr>
                                      <p:to>
                                        <p:strVal val="hidden"/>
                                      </p:to>
                                    </p:set>
                                  </p:childTnLst>
                                </p:cTn>
                              </p:par>
                            </p:childTnLst>
                          </p:cTn>
                        </p:par>
                      </p:childTnLst>
                    </p:cTn>
                  </p:par>
                  <p:par>
                    <p:cTn id="89" fill="hold">
                      <p:stCondLst>
                        <p:cond delay="indefinite"/>
                      </p:stCondLst>
                      <p:childTnLst>
                        <p:par>
                          <p:cTn id="90" fill="hold">
                            <p:stCondLst>
                              <p:cond delay="0"/>
                            </p:stCondLst>
                            <p:childTnLst>
                              <p:par>
                                <p:cTn id="91" presetID="1" presetClass="entr" presetSubtype="0" fill="hold" nodeType="clickEffect">
                                  <p:stCondLst>
                                    <p:cond delay="0"/>
                                  </p:stCondLst>
                                  <p:childTnLst>
                                    <p:set>
                                      <p:cBhvr>
                                        <p:cTn id="92" dur="1" fill="hold">
                                          <p:stCondLst>
                                            <p:cond delay="0"/>
                                          </p:stCondLst>
                                        </p:cTn>
                                        <p:tgtEl>
                                          <p:spTgt spid="9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83"/>
        <p:cNvGrpSpPr/>
        <p:nvPr/>
      </p:nvGrpSpPr>
      <p:grpSpPr>
        <a:xfrm>
          <a:off x="0" y="0"/>
          <a:ext cx="0" cy="0"/>
          <a:chOff x="0" y="0"/>
          <a:chExt cx="0" cy="0"/>
        </a:xfrm>
      </p:grpSpPr>
      <p:sp>
        <p:nvSpPr>
          <p:cNvPr id="984" name="Google Shape;984;p85"/>
          <p:cNvSpPr txBox="1">
            <a:spLocks noGrp="1"/>
          </p:cNvSpPr>
          <p:nvPr>
            <p:ph type="body" idx="4294967295"/>
          </p:nvPr>
        </p:nvSpPr>
        <p:spPr>
          <a:xfrm>
            <a:off x="324000" y="683100"/>
            <a:ext cx="7135200" cy="615600"/>
          </a:xfrm>
          <a:prstGeom prst="rect">
            <a:avLst/>
          </a:prstGeom>
        </p:spPr>
        <p:txBody>
          <a:bodyPr spcFirstLastPara="1" wrap="square" lIns="0" tIns="0" rIns="0" bIns="0" anchor="t" anchorCtr="0">
            <a:noAutofit/>
          </a:bodyPr>
          <a:lstStyle/>
          <a:p>
            <a:pPr marL="0" lvl="0" indent="0" algn="l" rtl="0">
              <a:lnSpc>
                <a:spcPct val="100000"/>
              </a:lnSpc>
              <a:spcBef>
                <a:spcPts val="0"/>
              </a:spcBef>
              <a:spcAft>
                <a:spcPts val="0"/>
              </a:spcAft>
              <a:buNone/>
            </a:pPr>
            <a:r>
              <a:rPr lang="en-GB" sz="2000"/>
              <a:t>Sofia and Jacob now move onto playing a game to test each other’s knowledge.</a:t>
            </a:r>
            <a:endParaRPr sz="2000"/>
          </a:p>
        </p:txBody>
      </p:sp>
      <p:sp>
        <p:nvSpPr>
          <p:cNvPr id="985" name="Google Shape;985;p85"/>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Describe and mark all points</a:t>
            </a:r>
            <a:endParaRPr/>
          </a:p>
        </p:txBody>
      </p:sp>
      <p:pic>
        <p:nvPicPr>
          <p:cNvPr id="986" name="Google Shape;986;p85"/>
          <p:cNvPicPr preferRelativeResize="0"/>
          <p:nvPr/>
        </p:nvPicPr>
        <p:blipFill>
          <a:blip r:embed="rId3">
            <a:alphaModFix/>
          </a:blip>
          <a:stretch>
            <a:fillRect/>
          </a:stretch>
        </p:blipFill>
        <p:spPr>
          <a:xfrm flipH="1">
            <a:off x="323996" y="3662150"/>
            <a:ext cx="539025" cy="528299"/>
          </a:xfrm>
          <a:prstGeom prst="rect">
            <a:avLst/>
          </a:prstGeom>
          <a:noFill/>
          <a:ln>
            <a:noFill/>
          </a:ln>
        </p:spPr>
      </p:pic>
      <p:pic>
        <p:nvPicPr>
          <p:cNvPr id="987" name="Google Shape;987;p85"/>
          <p:cNvPicPr preferRelativeResize="0"/>
          <p:nvPr/>
        </p:nvPicPr>
        <p:blipFill>
          <a:blip r:embed="rId4">
            <a:alphaModFix/>
          </a:blip>
          <a:stretch>
            <a:fillRect/>
          </a:stretch>
        </p:blipFill>
        <p:spPr>
          <a:xfrm>
            <a:off x="8209201" y="3849939"/>
            <a:ext cx="539025" cy="469725"/>
          </a:xfrm>
          <a:prstGeom prst="rect">
            <a:avLst/>
          </a:prstGeom>
          <a:noFill/>
          <a:ln>
            <a:noFill/>
          </a:ln>
        </p:spPr>
      </p:pic>
      <p:pic>
        <p:nvPicPr>
          <p:cNvPr id="988" name="Google Shape;988;p85"/>
          <p:cNvPicPr preferRelativeResize="0"/>
          <p:nvPr/>
        </p:nvPicPr>
        <p:blipFill rotWithShape="1">
          <a:blip r:embed="rId5">
            <a:alphaModFix/>
          </a:blip>
          <a:srcRect r="57905" b="43690"/>
          <a:stretch/>
        </p:blipFill>
        <p:spPr>
          <a:xfrm>
            <a:off x="6051429" y="1967391"/>
            <a:ext cx="2662052" cy="2159813"/>
          </a:xfrm>
          <a:prstGeom prst="rect">
            <a:avLst/>
          </a:prstGeom>
          <a:noFill/>
          <a:ln>
            <a:noFill/>
          </a:ln>
        </p:spPr>
      </p:pic>
      <p:sp>
        <p:nvSpPr>
          <p:cNvPr id="989" name="Google Shape;989;p85"/>
          <p:cNvSpPr txBox="1"/>
          <p:nvPr/>
        </p:nvSpPr>
        <p:spPr>
          <a:xfrm>
            <a:off x="6207429" y="2137789"/>
            <a:ext cx="2341200" cy="1471800"/>
          </a:xfrm>
          <a:prstGeom prst="rect">
            <a:avLst/>
          </a:prstGeom>
          <a:noFill/>
          <a:ln>
            <a:noFill/>
          </a:ln>
        </p:spPr>
        <p:txBody>
          <a:bodyPr spcFirstLastPara="1" wrap="square" lIns="0" tIns="0" rIns="0" bIns="0" anchor="ctr" anchorCtr="0">
            <a:noAutofit/>
          </a:bodyPr>
          <a:lstStyle/>
          <a:p>
            <a:pPr marL="0" lvl="0" indent="0" algn="l" rtl="0">
              <a:lnSpc>
                <a:spcPct val="100000"/>
              </a:lnSpc>
              <a:spcBef>
                <a:spcPts val="0"/>
              </a:spcBef>
              <a:spcAft>
                <a:spcPts val="0"/>
              </a:spcAft>
              <a:buNone/>
            </a:pPr>
            <a:r>
              <a:rPr lang="en-GB" sz="1800">
                <a:latin typeface="Lexend"/>
                <a:ea typeface="Lexend"/>
                <a:cs typeface="Lexend"/>
                <a:sym typeface="Lexend"/>
              </a:rPr>
              <a:t>To make sure I am accurate, I’ll mark a dot on one vertex of my polygon. Then I’ll </a:t>
            </a:r>
            <a:r>
              <a:rPr lang="en-GB" sz="1800" b="1">
                <a:latin typeface="Lexend"/>
                <a:ea typeface="Lexend"/>
                <a:cs typeface="Lexend"/>
                <a:sym typeface="Lexend"/>
              </a:rPr>
              <a:t>translate </a:t>
            </a:r>
            <a:r>
              <a:rPr lang="en-GB" sz="1800">
                <a:latin typeface="Lexend"/>
                <a:ea typeface="Lexend"/>
                <a:cs typeface="Lexend"/>
                <a:sym typeface="Lexend"/>
              </a:rPr>
              <a:t>the red dot.</a:t>
            </a:r>
            <a:endParaRPr sz="1800">
              <a:solidFill>
                <a:srgbClr val="000000"/>
              </a:solidFill>
              <a:latin typeface="Lexend"/>
              <a:ea typeface="Lexend"/>
              <a:cs typeface="Lexend"/>
              <a:sym typeface="Lexend"/>
            </a:endParaRPr>
          </a:p>
        </p:txBody>
      </p:sp>
      <p:pic>
        <p:nvPicPr>
          <p:cNvPr id="990" name="Google Shape;990;p85"/>
          <p:cNvPicPr preferRelativeResize="0"/>
          <p:nvPr/>
        </p:nvPicPr>
        <p:blipFill rotWithShape="1">
          <a:blip r:embed="rId5">
            <a:alphaModFix/>
          </a:blip>
          <a:srcRect r="57905" b="43690"/>
          <a:stretch/>
        </p:blipFill>
        <p:spPr>
          <a:xfrm flipH="1">
            <a:off x="439473" y="2335800"/>
            <a:ext cx="2662052" cy="1394250"/>
          </a:xfrm>
          <a:prstGeom prst="rect">
            <a:avLst/>
          </a:prstGeom>
          <a:noFill/>
          <a:ln>
            <a:noFill/>
          </a:ln>
        </p:spPr>
      </p:pic>
      <p:sp>
        <p:nvSpPr>
          <p:cNvPr id="991" name="Google Shape;991;p85"/>
          <p:cNvSpPr txBox="1"/>
          <p:nvPr/>
        </p:nvSpPr>
        <p:spPr>
          <a:xfrm flipH="1">
            <a:off x="677982" y="2127650"/>
            <a:ext cx="2497200" cy="1534500"/>
          </a:xfrm>
          <a:prstGeom prst="rect">
            <a:avLst/>
          </a:prstGeom>
          <a:noFill/>
          <a:ln>
            <a:noFill/>
          </a:ln>
        </p:spPr>
        <p:txBody>
          <a:bodyPr spcFirstLastPara="1" wrap="square" lIns="0" tIns="0" rIns="0" bIns="0" anchor="ctr" anchorCtr="0">
            <a:noAutofit/>
          </a:bodyPr>
          <a:lstStyle/>
          <a:p>
            <a:pPr marL="0" lvl="0" indent="0" algn="l" rtl="0">
              <a:lnSpc>
                <a:spcPct val="115000"/>
              </a:lnSpc>
              <a:spcBef>
                <a:spcPts val="0"/>
              </a:spcBef>
              <a:spcAft>
                <a:spcPts val="0"/>
              </a:spcAft>
              <a:buNone/>
            </a:pPr>
            <a:r>
              <a:rPr lang="en-GB" sz="1800">
                <a:latin typeface="Lexend"/>
                <a:ea typeface="Lexend"/>
                <a:cs typeface="Lexend"/>
                <a:sym typeface="Lexend"/>
              </a:rPr>
              <a:t>2 squares right and 2 squares down. What’s the new position?</a:t>
            </a:r>
            <a:endParaRPr sz="1800">
              <a:solidFill>
                <a:srgbClr val="000000"/>
              </a:solidFill>
              <a:latin typeface="Lexend"/>
              <a:ea typeface="Lexend"/>
              <a:cs typeface="Lexend"/>
              <a:sym typeface="Lexend"/>
            </a:endParaRPr>
          </a:p>
        </p:txBody>
      </p:sp>
      <p:sp>
        <p:nvSpPr>
          <p:cNvPr id="992" name="Google Shape;992;p85"/>
          <p:cNvSpPr txBox="1">
            <a:spLocks noGrp="1"/>
          </p:cNvSpPr>
          <p:nvPr>
            <p:ph type="body" idx="4294967295"/>
          </p:nvPr>
        </p:nvSpPr>
        <p:spPr>
          <a:xfrm>
            <a:off x="324000" y="1368300"/>
            <a:ext cx="8466300" cy="469800"/>
          </a:xfrm>
          <a:prstGeom prst="rect">
            <a:avLst/>
          </a:prstGeom>
        </p:spPr>
        <p:txBody>
          <a:bodyPr spcFirstLastPara="1" wrap="square" lIns="0" tIns="0" rIns="0" bIns="0" anchor="t" anchorCtr="0">
            <a:noAutofit/>
          </a:bodyPr>
          <a:lstStyle/>
          <a:p>
            <a:pPr marL="0" lvl="0" indent="0" algn="l" rtl="0">
              <a:lnSpc>
                <a:spcPct val="100000"/>
              </a:lnSpc>
              <a:spcBef>
                <a:spcPts val="0"/>
              </a:spcBef>
              <a:spcAft>
                <a:spcPts val="0"/>
              </a:spcAft>
              <a:buNone/>
            </a:pPr>
            <a:r>
              <a:rPr lang="en-GB" sz="2000"/>
              <a:t>Jacob gives Sofia directions for her to </a:t>
            </a:r>
            <a:r>
              <a:rPr lang="en-GB" sz="2000" b="1"/>
              <a:t>translate </a:t>
            </a:r>
            <a:r>
              <a:rPr lang="en-GB" sz="2000"/>
              <a:t>her polygon.</a:t>
            </a:r>
            <a:endParaRPr sz="2000"/>
          </a:p>
        </p:txBody>
      </p:sp>
      <p:graphicFrame>
        <p:nvGraphicFramePr>
          <p:cNvPr id="993" name="Google Shape;993;p85"/>
          <p:cNvGraphicFramePr/>
          <p:nvPr/>
        </p:nvGraphicFramePr>
        <p:xfrm>
          <a:off x="3409013" y="2042500"/>
          <a:ext cx="2408550" cy="1736000"/>
        </p:xfrm>
        <a:graphic>
          <a:graphicData uri="http://schemas.openxmlformats.org/drawingml/2006/table">
            <a:tbl>
              <a:tblPr>
                <a:noFill/>
                <a:tableStyleId>{C0D7E137-80DB-41BD-A6AC-6A253FE51FAD}</a:tableStyleId>
              </a:tblPr>
              <a:tblGrid>
                <a:gridCol w="401425">
                  <a:extLst>
                    <a:ext uri="{9D8B030D-6E8A-4147-A177-3AD203B41FA5}">
                      <a16:colId xmlns:a16="http://schemas.microsoft.com/office/drawing/2014/main" val="20000"/>
                    </a:ext>
                  </a:extLst>
                </a:gridCol>
                <a:gridCol w="401425">
                  <a:extLst>
                    <a:ext uri="{9D8B030D-6E8A-4147-A177-3AD203B41FA5}">
                      <a16:colId xmlns:a16="http://schemas.microsoft.com/office/drawing/2014/main" val="20001"/>
                    </a:ext>
                  </a:extLst>
                </a:gridCol>
                <a:gridCol w="401425">
                  <a:extLst>
                    <a:ext uri="{9D8B030D-6E8A-4147-A177-3AD203B41FA5}">
                      <a16:colId xmlns:a16="http://schemas.microsoft.com/office/drawing/2014/main" val="20002"/>
                    </a:ext>
                  </a:extLst>
                </a:gridCol>
                <a:gridCol w="401425">
                  <a:extLst>
                    <a:ext uri="{9D8B030D-6E8A-4147-A177-3AD203B41FA5}">
                      <a16:colId xmlns:a16="http://schemas.microsoft.com/office/drawing/2014/main" val="20003"/>
                    </a:ext>
                  </a:extLst>
                </a:gridCol>
                <a:gridCol w="401425">
                  <a:extLst>
                    <a:ext uri="{9D8B030D-6E8A-4147-A177-3AD203B41FA5}">
                      <a16:colId xmlns:a16="http://schemas.microsoft.com/office/drawing/2014/main" val="20004"/>
                    </a:ext>
                  </a:extLst>
                </a:gridCol>
                <a:gridCol w="401425">
                  <a:extLst>
                    <a:ext uri="{9D8B030D-6E8A-4147-A177-3AD203B41FA5}">
                      <a16:colId xmlns:a16="http://schemas.microsoft.com/office/drawing/2014/main" val="20005"/>
                    </a:ext>
                  </a:extLst>
                </a:gridCol>
              </a:tblGrid>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700"/>
                        <a:buFont typeface="Arial"/>
                        <a:buNone/>
                      </a:pPr>
                      <a:endParaRPr sz="700" b="1"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34000">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994" name="Google Shape;994;p85"/>
          <p:cNvSpPr/>
          <p:nvPr/>
        </p:nvSpPr>
        <p:spPr>
          <a:xfrm>
            <a:off x="3810450" y="2041202"/>
            <a:ext cx="802800" cy="874500"/>
          </a:xfrm>
          <a:prstGeom prst="triangle">
            <a:avLst>
              <a:gd name="adj" fmla="val 50000"/>
            </a:avLst>
          </a:prstGeom>
          <a:solidFill>
            <a:srgbClr val="F6B26B"/>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995" name="Google Shape;995;p85"/>
          <p:cNvSpPr/>
          <p:nvPr/>
        </p:nvSpPr>
        <p:spPr>
          <a:xfrm>
            <a:off x="4546392" y="2826139"/>
            <a:ext cx="133800" cy="135600"/>
          </a:xfrm>
          <a:prstGeom prst="ellipse">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996" name="Google Shape;996;p85"/>
          <p:cNvSpPr/>
          <p:nvPr/>
        </p:nvSpPr>
        <p:spPr>
          <a:xfrm>
            <a:off x="4645229" y="2876044"/>
            <a:ext cx="802800" cy="874500"/>
          </a:xfrm>
          <a:prstGeom prst="triangle">
            <a:avLst>
              <a:gd name="adj" fmla="val 50000"/>
            </a:avLst>
          </a:pr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B</a:t>
            </a:r>
            <a:endParaRPr>
              <a:latin typeface="Lexend"/>
              <a:ea typeface="Lexend"/>
              <a:cs typeface="Lexend"/>
              <a:sym typeface="Lexend"/>
            </a:endParaRPr>
          </a:p>
        </p:txBody>
      </p:sp>
      <p:sp>
        <p:nvSpPr>
          <p:cNvPr id="997" name="Google Shape;997;p85"/>
          <p:cNvSpPr/>
          <p:nvPr/>
        </p:nvSpPr>
        <p:spPr>
          <a:xfrm>
            <a:off x="5390330" y="3676841"/>
            <a:ext cx="133200" cy="133200"/>
          </a:xfrm>
          <a:prstGeom prst="ellipse">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998" name="Google Shape;998;p85"/>
          <p:cNvSpPr/>
          <p:nvPr/>
        </p:nvSpPr>
        <p:spPr>
          <a:xfrm>
            <a:off x="4144938" y="1967400"/>
            <a:ext cx="133800" cy="135600"/>
          </a:xfrm>
          <a:prstGeom prst="ellipse">
            <a:avLst/>
          </a:prstGeom>
          <a:solidFill>
            <a:srgbClr val="00FF00"/>
          </a:solidFill>
          <a:ln w="9525" cap="flat" cmpd="sng">
            <a:solidFill>
              <a:srgbClr val="00FF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999" name="Google Shape;999;p85"/>
          <p:cNvSpPr/>
          <p:nvPr/>
        </p:nvSpPr>
        <p:spPr>
          <a:xfrm>
            <a:off x="3752025" y="2828347"/>
            <a:ext cx="133800" cy="135600"/>
          </a:xfrm>
          <a:prstGeom prst="ellipse">
            <a:avLst/>
          </a:prstGeom>
          <a:solidFill>
            <a:srgbClr val="374CF1"/>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00" name="Google Shape;1000;p85"/>
          <p:cNvSpPr/>
          <p:nvPr/>
        </p:nvSpPr>
        <p:spPr>
          <a:xfrm>
            <a:off x="4975455" y="2795053"/>
            <a:ext cx="133200" cy="133200"/>
          </a:xfrm>
          <a:prstGeom prst="ellipse">
            <a:avLst/>
          </a:prstGeom>
          <a:solidFill>
            <a:srgbClr val="00FF00"/>
          </a:solidFill>
          <a:ln w="9525" cap="flat" cmpd="sng">
            <a:solidFill>
              <a:srgbClr val="00FF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01" name="Google Shape;1001;p85"/>
          <p:cNvSpPr/>
          <p:nvPr/>
        </p:nvSpPr>
        <p:spPr>
          <a:xfrm>
            <a:off x="4586355" y="3698453"/>
            <a:ext cx="133200" cy="133200"/>
          </a:xfrm>
          <a:prstGeom prst="ellipse">
            <a:avLst/>
          </a:prstGeom>
          <a:solidFill>
            <a:srgbClr val="374CF1"/>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02" name="Google Shape;1002;p85"/>
          <p:cNvSpPr txBox="1"/>
          <p:nvPr/>
        </p:nvSpPr>
        <p:spPr>
          <a:xfrm>
            <a:off x="324000" y="4194092"/>
            <a:ext cx="8466300" cy="6156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000">
                <a:latin typeface="Lexend"/>
                <a:ea typeface="Lexend"/>
                <a:cs typeface="Lexend"/>
                <a:sym typeface="Lexend"/>
              </a:rPr>
              <a:t>By marking the vertices and following these steps, you can confidently find the new position of the shape after </a:t>
            </a:r>
            <a:r>
              <a:rPr lang="en-GB" sz="2000" b="1">
                <a:latin typeface="Lexend"/>
                <a:ea typeface="Lexend"/>
                <a:cs typeface="Lexend"/>
                <a:sym typeface="Lexend"/>
              </a:rPr>
              <a:t>translation.</a:t>
            </a:r>
            <a:endParaRPr sz="2000" b="1">
              <a:latin typeface="Lexend"/>
              <a:ea typeface="Lexend"/>
              <a:cs typeface="Lexend"/>
              <a:sym typeface="Lexen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9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9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9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8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8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9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9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99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00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99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00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96"/>
                                        </p:tgtEl>
                                        <p:attrNameLst>
                                          <p:attrName>style.visibility</p:attrName>
                                        </p:attrNameLst>
                                      </p:cBhvr>
                                      <p:to>
                                        <p:strVal val="visible"/>
                                      </p:to>
                                    </p:set>
                                    <p:animEffect transition="in" filter="fade">
                                      <p:cBhvr>
                                        <p:cTn id="47" dur="1000"/>
                                        <p:tgtEl>
                                          <p:spTgt spid="996"/>
                                        </p:tgtEl>
                                      </p:cBhvr>
                                    </p:animEffec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nodeType="clickEffect">
                                  <p:stCondLst>
                                    <p:cond delay="0"/>
                                  </p:stCondLst>
                                  <p:childTnLst>
                                    <p:set>
                                      <p:cBhvr>
                                        <p:cTn id="51" dur="1" fill="hold">
                                          <p:stCondLst>
                                            <p:cond delay="0"/>
                                          </p:stCondLst>
                                        </p:cTn>
                                        <p:tgtEl>
                                          <p:spTgt spid="100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06"/>
        <p:cNvGrpSpPr/>
        <p:nvPr/>
      </p:nvGrpSpPr>
      <p:grpSpPr>
        <a:xfrm>
          <a:off x="0" y="0"/>
          <a:ext cx="0" cy="0"/>
          <a:chOff x="0" y="0"/>
          <a:chExt cx="0" cy="0"/>
        </a:xfrm>
      </p:grpSpPr>
      <p:sp>
        <p:nvSpPr>
          <p:cNvPr id="1007" name="Google Shape;1007;p86"/>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Describe and mark all points</a:t>
            </a:r>
            <a:endParaRPr/>
          </a:p>
        </p:txBody>
      </p:sp>
      <p:sp>
        <p:nvSpPr>
          <p:cNvPr id="1008" name="Google Shape;1008;p86"/>
          <p:cNvSpPr txBox="1">
            <a:spLocks noGrp="1"/>
          </p:cNvSpPr>
          <p:nvPr>
            <p:ph type="subTitle" idx="1"/>
          </p:nvPr>
        </p:nvSpPr>
        <p:spPr>
          <a:xfrm>
            <a:off x="324000" y="3385800"/>
            <a:ext cx="8109300" cy="7308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sz="1800"/>
              <a:t>True. Marking the vertex of a shape gives you a clear point to count from when you move it. This helps you </a:t>
            </a:r>
            <a:r>
              <a:rPr lang="en-GB" sz="1800" b="1"/>
              <a:t>translate</a:t>
            </a:r>
            <a:r>
              <a:rPr lang="en-GB" sz="1800"/>
              <a:t> the shape the right number of squares in the right direction, so it ends up in the correct new spot. It also makes sure the whole shape stays the same size and looks the same after </a:t>
            </a:r>
            <a:r>
              <a:rPr lang="en-GB" sz="1800" b="1"/>
              <a:t>translation.</a:t>
            </a:r>
            <a:endParaRPr sz="1800" b="1"/>
          </a:p>
        </p:txBody>
      </p:sp>
      <p:sp>
        <p:nvSpPr>
          <p:cNvPr id="1009" name="Google Shape;1009;p86"/>
          <p:cNvSpPr txBox="1">
            <a:spLocks noGrp="1"/>
          </p:cNvSpPr>
          <p:nvPr>
            <p:ph type="subTitle" idx="2"/>
          </p:nvPr>
        </p:nvSpPr>
        <p:spPr>
          <a:xfrm>
            <a:off x="324000" y="1080000"/>
            <a:ext cx="8496000" cy="2505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sz="2000"/>
              <a:t>Marking the vertex of a shape helps make sure you </a:t>
            </a:r>
            <a:r>
              <a:rPr lang="en-GB" sz="2000" b="1"/>
              <a:t>translate</a:t>
            </a:r>
            <a:r>
              <a:rPr lang="en-GB" sz="2000"/>
              <a:t> the shape correctly on a grid.</a:t>
            </a:r>
            <a:endParaRPr sz="2000"/>
          </a:p>
        </p:txBody>
      </p:sp>
      <p:pic>
        <p:nvPicPr>
          <p:cNvPr id="1010" name="Google Shape;1010;p86"/>
          <p:cNvPicPr preferRelativeResize="0"/>
          <p:nvPr/>
        </p:nvPicPr>
        <p:blipFill>
          <a:blip r:embed="rId3">
            <a:alphaModFix/>
          </a:blip>
          <a:stretch>
            <a:fillRect/>
          </a:stretch>
        </p:blipFill>
        <p:spPr>
          <a:xfrm>
            <a:off x="3716358" y="2160000"/>
            <a:ext cx="396000" cy="4191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0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014"/>
        <p:cNvGrpSpPr/>
        <p:nvPr/>
      </p:nvGrpSpPr>
      <p:grpSpPr>
        <a:xfrm>
          <a:off x="0" y="0"/>
          <a:ext cx="0" cy="0"/>
          <a:chOff x="0" y="0"/>
          <a:chExt cx="0" cy="0"/>
        </a:xfrm>
      </p:grpSpPr>
      <p:sp>
        <p:nvSpPr>
          <p:cNvPr id="1015" name="Google Shape;1015;p87"/>
          <p:cNvSpPr txBox="1">
            <a:spLocks noGrp="1"/>
          </p:cNvSpPr>
          <p:nvPr>
            <p:ph type="body" idx="4294967295"/>
          </p:nvPr>
        </p:nvSpPr>
        <p:spPr>
          <a:xfrm>
            <a:off x="324000" y="759300"/>
            <a:ext cx="8237700" cy="522600"/>
          </a:xfrm>
          <a:prstGeom prst="rect">
            <a:avLst/>
          </a:prstGeom>
        </p:spPr>
        <p:txBody>
          <a:bodyPr spcFirstLastPara="1" wrap="square" lIns="0" tIns="0" rIns="0" bIns="0" anchor="t" anchorCtr="0">
            <a:noAutofit/>
          </a:bodyPr>
          <a:lstStyle/>
          <a:p>
            <a:pPr marL="0" lvl="0" indent="0" algn="l" rtl="0">
              <a:spcBef>
                <a:spcPts val="0"/>
              </a:spcBef>
              <a:spcAft>
                <a:spcPts val="1000"/>
              </a:spcAft>
              <a:buClr>
                <a:schemeClr val="dk1"/>
              </a:buClr>
              <a:buSzPts val="1100"/>
              <a:buFont typeface="Arial"/>
              <a:buNone/>
            </a:pPr>
            <a:r>
              <a:rPr lang="en-GB" sz="2000"/>
              <a:t>Jacob and Sofia move onto another round. </a:t>
            </a:r>
            <a:endParaRPr sz="2000"/>
          </a:p>
        </p:txBody>
      </p:sp>
      <p:sp>
        <p:nvSpPr>
          <p:cNvPr id="1016" name="Google Shape;1016;p87"/>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Describe and mark all points</a:t>
            </a:r>
            <a:endParaRPr/>
          </a:p>
        </p:txBody>
      </p:sp>
      <p:pic>
        <p:nvPicPr>
          <p:cNvPr id="1017" name="Google Shape;1017;p87"/>
          <p:cNvPicPr preferRelativeResize="0"/>
          <p:nvPr/>
        </p:nvPicPr>
        <p:blipFill>
          <a:blip r:embed="rId3">
            <a:alphaModFix/>
          </a:blip>
          <a:stretch>
            <a:fillRect/>
          </a:stretch>
        </p:blipFill>
        <p:spPr>
          <a:xfrm flipH="1">
            <a:off x="8031663" y="3487579"/>
            <a:ext cx="788350" cy="772663"/>
          </a:xfrm>
          <a:prstGeom prst="rect">
            <a:avLst/>
          </a:prstGeom>
          <a:noFill/>
          <a:ln>
            <a:noFill/>
          </a:ln>
        </p:spPr>
      </p:pic>
      <p:pic>
        <p:nvPicPr>
          <p:cNvPr id="1018" name="Google Shape;1018;p87"/>
          <p:cNvPicPr preferRelativeResize="0"/>
          <p:nvPr/>
        </p:nvPicPr>
        <p:blipFill>
          <a:blip r:embed="rId4">
            <a:alphaModFix/>
          </a:blip>
          <a:stretch>
            <a:fillRect/>
          </a:stretch>
        </p:blipFill>
        <p:spPr>
          <a:xfrm flipH="1">
            <a:off x="324002" y="3001916"/>
            <a:ext cx="788324" cy="686982"/>
          </a:xfrm>
          <a:prstGeom prst="rect">
            <a:avLst/>
          </a:prstGeom>
          <a:noFill/>
          <a:ln>
            <a:noFill/>
          </a:ln>
        </p:spPr>
      </p:pic>
      <p:pic>
        <p:nvPicPr>
          <p:cNvPr id="1019" name="Google Shape;1019;p87"/>
          <p:cNvPicPr preferRelativeResize="0"/>
          <p:nvPr/>
        </p:nvPicPr>
        <p:blipFill rotWithShape="1">
          <a:blip r:embed="rId5">
            <a:alphaModFix/>
          </a:blip>
          <a:srcRect r="57905" b="43690"/>
          <a:stretch/>
        </p:blipFill>
        <p:spPr>
          <a:xfrm flipH="1">
            <a:off x="515673" y="1637905"/>
            <a:ext cx="2662052" cy="1394250"/>
          </a:xfrm>
          <a:prstGeom prst="rect">
            <a:avLst/>
          </a:prstGeom>
          <a:noFill/>
          <a:ln>
            <a:noFill/>
          </a:ln>
        </p:spPr>
      </p:pic>
      <p:sp>
        <p:nvSpPr>
          <p:cNvPr id="1020" name="Google Shape;1020;p87"/>
          <p:cNvSpPr txBox="1"/>
          <p:nvPr/>
        </p:nvSpPr>
        <p:spPr>
          <a:xfrm flipH="1">
            <a:off x="757278" y="1497666"/>
            <a:ext cx="2341200" cy="1534500"/>
          </a:xfrm>
          <a:prstGeom prst="rect">
            <a:avLst/>
          </a:prstGeom>
          <a:noFill/>
          <a:ln>
            <a:noFill/>
          </a:ln>
        </p:spPr>
        <p:txBody>
          <a:bodyPr spcFirstLastPara="1" wrap="square" lIns="0" tIns="0" rIns="0" bIns="0" anchor="ctr" anchorCtr="0">
            <a:noAutofit/>
          </a:bodyPr>
          <a:lstStyle/>
          <a:p>
            <a:pPr marL="0" lvl="0" indent="0" algn="l" rtl="0">
              <a:lnSpc>
                <a:spcPct val="115000"/>
              </a:lnSpc>
              <a:spcBef>
                <a:spcPts val="0"/>
              </a:spcBef>
              <a:spcAft>
                <a:spcPts val="0"/>
              </a:spcAft>
              <a:buNone/>
            </a:pPr>
            <a:r>
              <a:rPr lang="en-GB" sz="1800">
                <a:latin typeface="Lexend"/>
                <a:ea typeface="Lexend"/>
                <a:cs typeface="Lexend"/>
                <a:sym typeface="Lexend"/>
              </a:rPr>
              <a:t>3 squares right and 2 square up. What’s the new position? </a:t>
            </a:r>
            <a:endParaRPr sz="1800">
              <a:solidFill>
                <a:srgbClr val="000000"/>
              </a:solidFill>
              <a:latin typeface="Lexend"/>
              <a:ea typeface="Lexend"/>
              <a:cs typeface="Lexend"/>
              <a:sym typeface="Lexend"/>
            </a:endParaRPr>
          </a:p>
        </p:txBody>
      </p:sp>
      <p:graphicFrame>
        <p:nvGraphicFramePr>
          <p:cNvPr id="1021" name="Google Shape;1021;p87"/>
          <p:cNvGraphicFramePr/>
          <p:nvPr/>
        </p:nvGraphicFramePr>
        <p:xfrm>
          <a:off x="3409013" y="1737700"/>
          <a:ext cx="2408550" cy="1736000"/>
        </p:xfrm>
        <a:graphic>
          <a:graphicData uri="http://schemas.openxmlformats.org/drawingml/2006/table">
            <a:tbl>
              <a:tblPr>
                <a:noFill/>
                <a:tableStyleId>{C0D7E137-80DB-41BD-A6AC-6A253FE51FAD}</a:tableStyleId>
              </a:tblPr>
              <a:tblGrid>
                <a:gridCol w="401425">
                  <a:extLst>
                    <a:ext uri="{9D8B030D-6E8A-4147-A177-3AD203B41FA5}">
                      <a16:colId xmlns:a16="http://schemas.microsoft.com/office/drawing/2014/main" val="20000"/>
                    </a:ext>
                  </a:extLst>
                </a:gridCol>
                <a:gridCol w="401425">
                  <a:extLst>
                    <a:ext uri="{9D8B030D-6E8A-4147-A177-3AD203B41FA5}">
                      <a16:colId xmlns:a16="http://schemas.microsoft.com/office/drawing/2014/main" val="20001"/>
                    </a:ext>
                  </a:extLst>
                </a:gridCol>
                <a:gridCol w="401425">
                  <a:extLst>
                    <a:ext uri="{9D8B030D-6E8A-4147-A177-3AD203B41FA5}">
                      <a16:colId xmlns:a16="http://schemas.microsoft.com/office/drawing/2014/main" val="20002"/>
                    </a:ext>
                  </a:extLst>
                </a:gridCol>
                <a:gridCol w="401425">
                  <a:extLst>
                    <a:ext uri="{9D8B030D-6E8A-4147-A177-3AD203B41FA5}">
                      <a16:colId xmlns:a16="http://schemas.microsoft.com/office/drawing/2014/main" val="20003"/>
                    </a:ext>
                  </a:extLst>
                </a:gridCol>
                <a:gridCol w="401425">
                  <a:extLst>
                    <a:ext uri="{9D8B030D-6E8A-4147-A177-3AD203B41FA5}">
                      <a16:colId xmlns:a16="http://schemas.microsoft.com/office/drawing/2014/main" val="20004"/>
                    </a:ext>
                  </a:extLst>
                </a:gridCol>
                <a:gridCol w="401425">
                  <a:extLst>
                    <a:ext uri="{9D8B030D-6E8A-4147-A177-3AD203B41FA5}">
                      <a16:colId xmlns:a16="http://schemas.microsoft.com/office/drawing/2014/main" val="20005"/>
                    </a:ext>
                  </a:extLst>
                </a:gridCol>
              </a:tblGrid>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extLst>
                  <a:ext uri="{0D108BD9-81ED-4DB2-BD59-A6C34878D82A}">
                    <a16:rowId xmlns:a16="http://schemas.microsoft.com/office/drawing/2014/main" val="10000"/>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700"/>
                        <a:buFont typeface="Arial"/>
                        <a:buNone/>
                      </a:pPr>
                      <a:endParaRPr sz="700" b="1" u="none" strike="noStrike" cap="none">
                        <a:latin typeface="Lexend"/>
                        <a:ea typeface="Lexend"/>
                        <a:cs typeface="Lexend"/>
                        <a:sym typeface="Lexend"/>
                      </a:endParaRPr>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tc>
                <a:extLst>
                  <a:ext uri="{0D108BD9-81ED-4DB2-BD59-A6C34878D82A}">
                    <a16:rowId xmlns:a16="http://schemas.microsoft.com/office/drawing/2014/main" val="10001"/>
                  </a:ext>
                </a:extLst>
              </a:tr>
              <a:tr h="434000">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extLst>
                  <a:ext uri="{0D108BD9-81ED-4DB2-BD59-A6C34878D82A}">
                    <a16:rowId xmlns:a16="http://schemas.microsoft.com/office/drawing/2014/main" val="10002"/>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extLst>
                  <a:ext uri="{0D108BD9-81ED-4DB2-BD59-A6C34878D82A}">
                    <a16:rowId xmlns:a16="http://schemas.microsoft.com/office/drawing/2014/main" val="10003"/>
                  </a:ext>
                </a:extLst>
              </a:tr>
            </a:tbl>
          </a:graphicData>
        </a:graphic>
      </p:graphicFrame>
      <p:sp>
        <p:nvSpPr>
          <p:cNvPr id="1022" name="Google Shape;1022;p87"/>
          <p:cNvSpPr txBox="1"/>
          <p:nvPr/>
        </p:nvSpPr>
        <p:spPr>
          <a:xfrm>
            <a:off x="324000" y="4194092"/>
            <a:ext cx="8466300" cy="6156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000">
                <a:latin typeface="Lexend"/>
                <a:ea typeface="Lexend"/>
                <a:cs typeface="Lexend"/>
                <a:sym typeface="Lexend"/>
              </a:rPr>
              <a:t>Remember to move the correct number of squares in the given directions.</a:t>
            </a:r>
            <a:endParaRPr sz="2000">
              <a:latin typeface="Lexend"/>
              <a:ea typeface="Lexend"/>
              <a:cs typeface="Lexend"/>
              <a:sym typeface="Lexend"/>
            </a:endParaRPr>
          </a:p>
        </p:txBody>
      </p:sp>
      <p:sp>
        <p:nvSpPr>
          <p:cNvPr id="1023" name="Google Shape;1023;p87"/>
          <p:cNvSpPr/>
          <p:nvPr/>
        </p:nvSpPr>
        <p:spPr>
          <a:xfrm>
            <a:off x="3427587" y="2623881"/>
            <a:ext cx="788325" cy="831300"/>
          </a:xfrm>
          <a:prstGeom prst="flowChartDecision">
            <a:avLst/>
          </a:prstGeom>
          <a:solidFill>
            <a:srgbClr val="F6B26B"/>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1024" name="Google Shape;1024;p87"/>
          <p:cNvSpPr/>
          <p:nvPr/>
        </p:nvSpPr>
        <p:spPr>
          <a:xfrm>
            <a:off x="3369597" y="2966028"/>
            <a:ext cx="144900" cy="147000"/>
          </a:xfrm>
          <a:prstGeom prst="ellipse">
            <a:avLst/>
          </a:prstGeom>
          <a:solidFill>
            <a:srgbClr val="00FF00"/>
          </a:solidFill>
          <a:ln w="9525" cap="flat" cmpd="sng">
            <a:solidFill>
              <a:srgbClr val="00FF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25" name="Google Shape;1025;p87"/>
          <p:cNvSpPr/>
          <p:nvPr/>
        </p:nvSpPr>
        <p:spPr>
          <a:xfrm>
            <a:off x="4149677" y="2978625"/>
            <a:ext cx="120300" cy="121800"/>
          </a:xfrm>
          <a:prstGeom prst="ellipse">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26" name="Google Shape;1026;p87"/>
          <p:cNvSpPr/>
          <p:nvPr/>
        </p:nvSpPr>
        <p:spPr>
          <a:xfrm>
            <a:off x="3761588" y="2571754"/>
            <a:ext cx="120300" cy="121800"/>
          </a:xfrm>
          <a:prstGeom prst="ellipse">
            <a:avLst/>
          </a:prstGeom>
          <a:solidFill>
            <a:srgbClr val="374CF1"/>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27" name="Google Shape;1027;p87"/>
          <p:cNvSpPr/>
          <p:nvPr/>
        </p:nvSpPr>
        <p:spPr>
          <a:xfrm>
            <a:off x="3761602" y="3382925"/>
            <a:ext cx="120300" cy="121800"/>
          </a:xfrm>
          <a:prstGeom prst="ellipse">
            <a:avLst/>
          </a:prstGeom>
          <a:solidFill>
            <a:srgbClr val="FFFF00"/>
          </a:solidFill>
          <a:ln w="9525" cap="flat" cmpd="sng">
            <a:solidFill>
              <a:srgbClr val="FFFF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28" name="Google Shape;1028;p87"/>
          <p:cNvSpPr/>
          <p:nvPr/>
        </p:nvSpPr>
        <p:spPr>
          <a:xfrm>
            <a:off x="4621044" y="1780824"/>
            <a:ext cx="788325" cy="831300"/>
          </a:xfrm>
          <a:prstGeom prst="flowChartDecision">
            <a:avLst/>
          </a:pr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B</a:t>
            </a:r>
            <a:endParaRPr>
              <a:latin typeface="Lexend"/>
              <a:ea typeface="Lexend"/>
              <a:cs typeface="Lexend"/>
              <a:sym typeface="Lexend"/>
            </a:endParaRPr>
          </a:p>
        </p:txBody>
      </p:sp>
      <p:sp>
        <p:nvSpPr>
          <p:cNvPr id="1029" name="Google Shape;1029;p87"/>
          <p:cNvSpPr/>
          <p:nvPr/>
        </p:nvSpPr>
        <p:spPr>
          <a:xfrm>
            <a:off x="4540877" y="2115803"/>
            <a:ext cx="144900" cy="147000"/>
          </a:xfrm>
          <a:prstGeom prst="ellipse">
            <a:avLst/>
          </a:prstGeom>
          <a:solidFill>
            <a:srgbClr val="00FF00"/>
          </a:solidFill>
          <a:ln w="9525" cap="flat" cmpd="sng">
            <a:solidFill>
              <a:srgbClr val="00FF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30" name="Google Shape;1030;p87"/>
          <p:cNvSpPr/>
          <p:nvPr/>
        </p:nvSpPr>
        <p:spPr>
          <a:xfrm>
            <a:off x="4942774" y="1702252"/>
            <a:ext cx="144900" cy="147000"/>
          </a:xfrm>
          <a:prstGeom prst="ellipse">
            <a:avLst/>
          </a:prstGeom>
          <a:solidFill>
            <a:srgbClr val="374CF1"/>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31" name="Google Shape;1031;p87"/>
          <p:cNvSpPr/>
          <p:nvPr/>
        </p:nvSpPr>
        <p:spPr>
          <a:xfrm>
            <a:off x="5334526" y="2122977"/>
            <a:ext cx="144900" cy="147000"/>
          </a:xfrm>
          <a:prstGeom prst="ellipse">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32" name="Google Shape;1032;p87"/>
          <p:cNvSpPr/>
          <p:nvPr/>
        </p:nvSpPr>
        <p:spPr>
          <a:xfrm>
            <a:off x="4942764" y="2520563"/>
            <a:ext cx="144900" cy="147000"/>
          </a:xfrm>
          <a:prstGeom prst="ellipse">
            <a:avLst/>
          </a:prstGeom>
          <a:solidFill>
            <a:srgbClr val="FFFF00"/>
          </a:solidFill>
          <a:ln w="9525" cap="flat" cmpd="sng">
            <a:solidFill>
              <a:srgbClr val="FFFF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1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2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2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03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02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02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026"/>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03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027"/>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032"/>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1028"/>
                                        </p:tgtEl>
                                        <p:attrNameLst>
                                          <p:attrName>style.visibility</p:attrName>
                                        </p:attrNameLst>
                                      </p:cBhvr>
                                      <p:to>
                                        <p:strVal val="visible"/>
                                      </p:to>
                                    </p:set>
                                    <p:animEffect transition="in" filter="fade">
                                      <p:cBhvr>
                                        <p:cTn id="45" dur="1000"/>
                                        <p:tgtEl>
                                          <p:spTgt spid="1028"/>
                                        </p:tgtEl>
                                      </p:cBhvr>
                                    </p:animEffec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nodeType="clickEffect">
                                  <p:stCondLst>
                                    <p:cond delay="0"/>
                                  </p:stCondLst>
                                  <p:childTnLst>
                                    <p:set>
                                      <p:cBhvr>
                                        <p:cTn id="49" dur="1" fill="hold">
                                          <p:stCondLst>
                                            <p:cond delay="0"/>
                                          </p:stCondLst>
                                        </p:cTn>
                                        <p:tgtEl>
                                          <p:spTgt spid="10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036"/>
        <p:cNvGrpSpPr/>
        <p:nvPr/>
      </p:nvGrpSpPr>
      <p:grpSpPr>
        <a:xfrm>
          <a:off x="0" y="0"/>
          <a:ext cx="0" cy="0"/>
          <a:chOff x="0" y="0"/>
          <a:chExt cx="0" cy="0"/>
        </a:xfrm>
      </p:grpSpPr>
      <p:sp>
        <p:nvSpPr>
          <p:cNvPr id="1037" name="Google Shape;1037;p88"/>
          <p:cNvSpPr txBox="1">
            <a:spLocks noGrp="1"/>
          </p:cNvSpPr>
          <p:nvPr>
            <p:ph type="body" idx="1"/>
          </p:nvPr>
        </p:nvSpPr>
        <p:spPr>
          <a:xfrm>
            <a:off x="324000" y="759300"/>
            <a:ext cx="7123500" cy="7728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sz="2000"/>
              <a:t>Look at Sofia’s directions below, which image shows the correct </a:t>
            </a:r>
            <a:r>
              <a:rPr lang="en-GB" sz="2000" b="1"/>
              <a:t>translation</a:t>
            </a:r>
            <a:r>
              <a:rPr lang="en-GB" sz="2000"/>
              <a:t>?</a:t>
            </a:r>
            <a:endParaRPr sz="2000"/>
          </a:p>
        </p:txBody>
      </p:sp>
      <p:sp>
        <p:nvSpPr>
          <p:cNvPr id="1038" name="Google Shape;1038;p88"/>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Describe and mark all points</a:t>
            </a:r>
            <a:endParaRPr/>
          </a:p>
        </p:txBody>
      </p:sp>
      <p:pic>
        <p:nvPicPr>
          <p:cNvPr id="1039" name="Google Shape;1039;p88"/>
          <p:cNvPicPr preferRelativeResize="0"/>
          <p:nvPr/>
        </p:nvPicPr>
        <p:blipFill>
          <a:blip r:embed="rId3">
            <a:alphaModFix/>
          </a:blip>
          <a:stretch>
            <a:fillRect/>
          </a:stretch>
        </p:blipFill>
        <p:spPr>
          <a:xfrm flipH="1">
            <a:off x="324002" y="3001916"/>
            <a:ext cx="788324" cy="686982"/>
          </a:xfrm>
          <a:prstGeom prst="rect">
            <a:avLst/>
          </a:prstGeom>
          <a:noFill/>
          <a:ln>
            <a:noFill/>
          </a:ln>
        </p:spPr>
      </p:pic>
      <p:pic>
        <p:nvPicPr>
          <p:cNvPr id="1040" name="Google Shape;1040;p88"/>
          <p:cNvPicPr preferRelativeResize="0"/>
          <p:nvPr/>
        </p:nvPicPr>
        <p:blipFill rotWithShape="1">
          <a:blip r:embed="rId4">
            <a:alphaModFix/>
          </a:blip>
          <a:srcRect r="57905" b="43690"/>
          <a:stretch/>
        </p:blipFill>
        <p:spPr>
          <a:xfrm flipH="1">
            <a:off x="515673" y="1637905"/>
            <a:ext cx="2662052" cy="1394250"/>
          </a:xfrm>
          <a:prstGeom prst="rect">
            <a:avLst/>
          </a:prstGeom>
          <a:noFill/>
          <a:ln>
            <a:noFill/>
          </a:ln>
        </p:spPr>
      </p:pic>
      <p:sp>
        <p:nvSpPr>
          <p:cNvPr id="1041" name="Google Shape;1041;p88"/>
          <p:cNvSpPr txBox="1"/>
          <p:nvPr/>
        </p:nvSpPr>
        <p:spPr>
          <a:xfrm flipH="1">
            <a:off x="757278" y="1497666"/>
            <a:ext cx="2341200" cy="1534500"/>
          </a:xfrm>
          <a:prstGeom prst="rect">
            <a:avLst/>
          </a:prstGeom>
          <a:noFill/>
          <a:ln>
            <a:noFill/>
          </a:ln>
        </p:spPr>
        <p:txBody>
          <a:bodyPr spcFirstLastPara="1" wrap="square" lIns="0" tIns="0" rIns="0" bIns="0" anchor="ctr" anchorCtr="0">
            <a:noAutofit/>
          </a:bodyPr>
          <a:lstStyle/>
          <a:p>
            <a:pPr marL="0" lvl="0" indent="0" algn="l" rtl="0">
              <a:lnSpc>
                <a:spcPct val="115000"/>
              </a:lnSpc>
              <a:spcBef>
                <a:spcPts val="0"/>
              </a:spcBef>
              <a:spcAft>
                <a:spcPts val="0"/>
              </a:spcAft>
              <a:buNone/>
            </a:pPr>
            <a:r>
              <a:rPr lang="en-GB" sz="1800">
                <a:latin typeface="Lexend"/>
                <a:ea typeface="Lexend"/>
                <a:cs typeface="Lexend"/>
                <a:sym typeface="Lexend"/>
              </a:rPr>
              <a:t>2 squares right and 2 square up. What’s the new position? </a:t>
            </a:r>
            <a:endParaRPr sz="1800">
              <a:solidFill>
                <a:srgbClr val="000000"/>
              </a:solidFill>
              <a:latin typeface="Lexend"/>
              <a:ea typeface="Lexend"/>
              <a:cs typeface="Lexend"/>
              <a:sym typeface="Lexend"/>
            </a:endParaRPr>
          </a:p>
        </p:txBody>
      </p:sp>
      <p:graphicFrame>
        <p:nvGraphicFramePr>
          <p:cNvPr id="1042" name="Google Shape;1042;p88"/>
          <p:cNvGraphicFramePr/>
          <p:nvPr/>
        </p:nvGraphicFramePr>
        <p:xfrm>
          <a:off x="3365838" y="1659025"/>
          <a:ext cx="2408550" cy="1736000"/>
        </p:xfrm>
        <a:graphic>
          <a:graphicData uri="http://schemas.openxmlformats.org/drawingml/2006/table">
            <a:tbl>
              <a:tblPr>
                <a:noFill/>
                <a:tableStyleId>{C0D7E137-80DB-41BD-A6AC-6A253FE51FAD}</a:tableStyleId>
              </a:tblPr>
              <a:tblGrid>
                <a:gridCol w="401425">
                  <a:extLst>
                    <a:ext uri="{9D8B030D-6E8A-4147-A177-3AD203B41FA5}">
                      <a16:colId xmlns:a16="http://schemas.microsoft.com/office/drawing/2014/main" val="20000"/>
                    </a:ext>
                  </a:extLst>
                </a:gridCol>
                <a:gridCol w="401425">
                  <a:extLst>
                    <a:ext uri="{9D8B030D-6E8A-4147-A177-3AD203B41FA5}">
                      <a16:colId xmlns:a16="http://schemas.microsoft.com/office/drawing/2014/main" val="20001"/>
                    </a:ext>
                  </a:extLst>
                </a:gridCol>
                <a:gridCol w="401425">
                  <a:extLst>
                    <a:ext uri="{9D8B030D-6E8A-4147-A177-3AD203B41FA5}">
                      <a16:colId xmlns:a16="http://schemas.microsoft.com/office/drawing/2014/main" val="20002"/>
                    </a:ext>
                  </a:extLst>
                </a:gridCol>
                <a:gridCol w="401425">
                  <a:extLst>
                    <a:ext uri="{9D8B030D-6E8A-4147-A177-3AD203B41FA5}">
                      <a16:colId xmlns:a16="http://schemas.microsoft.com/office/drawing/2014/main" val="20003"/>
                    </a:ext>
                  </a:extLst>
                </a:gridCol>
                <a:gridCol w="401425">
                  <a:extLst>
                    <a:ext uri="{9D8B030D-6E8A-4147-A177-3AD203B41FA5}">
                      <a16:colId xmlns:a16="http://schemas.microsoft.com/office/drawing/2014/main" val="20004"/>
                    </a:ext>
                  </a:extLst>
                </a:gridCol>
                <a:gridCol w="401425">
                  <a:extLst>
                    <a:ext uri="{9D8B030D-6E8A-4147-A177-3AD203B41FA5}">
                      <a16:colId xmlns:a16="http://schemas.microsoft.com/office/drawing/2014/main" val="20005"/>
                    </a:ext>
                  </a:extLst>
                </a:gridCol>
              </a:tblGrid>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extLst>
                  <a:ext uri="{0D108BD9-81ED-4DB2-BD59-A6C34878D82A}">
                    <a16:rowId xmlns:a16="http://schemas.microsoft.com/office/drawing/2014/main" val="10000"/>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700"/>
                        <a:buFont typeface="Arial"/>
                        <a:buNone/>
                      </a:pPr>
                      <a:endParaRPr sz="700" b="1" u="none" strike="noStrike" cap="none">
                        <a:latin typeface="Lexend"/>
                        <a:ea typeface="Lexend"/>
                        <a:cs typeface="Lexend"/>
                        <a:sym typeface="Lexend"/>
                      </a:endParaRPr>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tc>
                <a:extLst>
                  <a:ext uri="{0D108BD9-81ED-4DB2-BD59-A6C34878D82A}">
                    <a16:rowId xmlns:a16="http://schemas.microsoft.com/office/drawing/2014/main" val="10001"/>
                  </a:ext>
                </a:extLst>
              </a:tr>
              <a:tr h="434000">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extLst>
                  <a:ext uri="{0D108BD9-81ED-4DB2-BD59-A6C34878D82A}">
                    <a16:rowId xmlns:a16="http://schemas.microsoft.com/office/drawing/2014/main" val="10002"/>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extLst>
                  <a:ext uri="{0D108BD9-81ED-4DB2-BD59-A6C34878D82A}">
                    <a16:rowId xmlns:a16="http://schemas.microsoft.com/office/drawing/2014/main" val="10003"/>
                  </a:ext>
                </a:extLst>
              </a:tr>
            </a:tbl>
          </a:graphicData>
        </a:graphic>
      </p:graphicFrame>
      <p:sp>
        <p:nvSpPr>
          <p:cNvPr id="1043" name="Google Shape;1043;p88"/>
          <p:cNvSpPr/>
          <p:nvPr/>
        </p:nvSpPr>
        <p:spPr>
          <a:xfrm>
            <a:off x="3384412" y="2136992"/>
            <a:ext cx="788325" cy="831300"/>
          </a:xfrm>
          <a:prstGeom prst="flowChartDecision">
            <a:avLst/>
          </a:prstGeom>
          <a:solidFill>
            <a:srgbClr val="F6B26B"/>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1044" name="Google Shape;1044;p88"/>
          <p:cNvSpPr/>
          <p:nvPr/>
        </p:nvSpPr>
        <p:spPr>
          <a:xfrm>
            <a:off x="3321347" y="2483649"/>
            <a:ext cx="136200" cy="138000"/>
          </a:xfrm>
          <a:prstGeom prst="ellipse">
            <a:avLst/>
          </a:prstGeom>
          <a:solidFill>
            <a:srgbClr val="00FF00"/>
          </a:solidFill>
          <a:ln w="9525" cap="flat" cmpd="sng">
            <a:solidFill>
              <a:srgbClr val="00FF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45" name="Google Shape;1045;p88"/>
          <p:cNvSpPr/>
          <p:nvPr/>
        </p:nvSpPr>
        <p:spPr>
          <a:xfrm>
            <a:off x="4102077" y="2458027"/>
            <a:ext cx="136200" cy="138000"/>
          </a:xfrm>
          <a:prstGeom prst="ellipse">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46" name="Google Shape;1046;p88"/>
          <p:cNvSpPr/>
          <p:nvPr/>
        </p:nvSpPr>
        <p:spPr>
          <a:xfrm>
            <a:off x="3710463" y="2044999"/>
            <a:ext cx="136200" cy="138000"/>
          </a:xfrm>
          <a:prstGeom prst="ellipse">
            <a:avLst/>
          </a:prstGeom>
          <a:solidFill>
            <a:srgbClr val="374CF1"/>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47" name="Google Shape;1047;p88"/>
          <p:cNvSpPr/>
          <p:nvPr/>
        </p:nvSpPr>
        <p:spPr>
          <a:xfrm>
            <a:off x="3710476" y="2888077"/>
            <a:ext cx="136200" cy="138000"/>
          </a:xfrm>
          <a:prstGeom prst="ellipse">
            <a:avLst/>
          </a:prstGeom>
          <a:solidFill>
            <a:srgbClr val="FFFF00"/>
          </a:solidFill>
          <a:ln w="9525" cap="flat" cmpd="sng">
            <a:solidFill>
              <a:srgbClr val="FFFF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48" name="Google Shape;1048;p88"/>
          <p:cNvSpPr/>
          <p:nvPr/>
        </p:nvSpPr>
        <p:spPr>
          <a:xfrm>
            <a:off x="4124298" y="2563935"/>
            <a:ext cx="788325" cy="831300"/>
          </a:xfrm>
          <a:prstGeom prst="flowChartDecision">
            <a:avLst/>
          </a:pr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B</a:t>
            </a:r>
            <a:endParaRPr>
              <a:latin typeface="Lexend"/>
              <a:ea typeface="Lexend"/>
              <a:cs typeface="Lexend"/>
              <a:sym typeface="Lexend"/>
            </a:endParaRPr>
          </a:p>
        </p:txBody>
      </p:sp>
      <p:sp>
        <p:nvSpPr>
          <p:cNvPr id="1049" name="Google Shape;1049;p88"/>
          <p:cNvSpPr/>
          <p:nvPr/>
        </p:nvSpPr>
        <p:spPr>
          <a:xfrm>
            <a:off x="4078047" y="2903424"/>
            <a:ext cx="136200" cy="138000"/>
          </a:xfrm>
          <a:prstGeom prst="ellipse">
            <a:avLst/>
          </a:prstGeom>
          <a:solidFill>
            <a:srgbClr val="00FF00"/>
          </a:solidFill>
          <a:ln w="9525" cap="flat" cmpd="sng">
            <a:solidFill>
              <a:srgbClr val="00FF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50" name="Google Shape;1050;p88"/>
          <p:cNvSpPr/>
          <p:nvPr/>
        </p:nvSpPr>
        <p:spPr>
          <a:xfrm>
            <a:off x="4458650" y="2502748"/>
            <a:ext cx="136200" cy="138000"/>
          </a:xfrm>
          <a:prstGeom prst="ellipse">
            <a:avLst/>
          </a:prstGeom>
          <a:solidFill>
            <a:srgbClr val="374CF1"/>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51" name="Google Shape;1051;p88"/>
          <p:cNvSpPr/>
          <p:nvPr/>
        </p:nvSpPr>
        <p:spPr>
          <a:xfrm>
            <a:off x="4843364" y="2902174"/>
            <a:ext cx="152700" cy="154800"/>
          </a:xfrm>
          <a:prstGeom prst="ellipse">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52" name="Google Shape;1052;p88"/>
          <p:cNvSpPr/>
          <p:nvPr/>
        </p:nvSpPr>
        <p:spPr>
          <a:xfrm>
            <a:off x="4450402" y="3311823"/>
            <a:ext cx="152700" cy="154800"/>
          </a:xfrm>
          <a:prstGeom prst="ellipse">
            <a:avLst/>
          </a:prstGeom>
          <a:solidFill>
            <a:srgbClr val="FFFF00"/>
          </a:solidFill>
          <a:ln w="9525" cap="flat" cmpd="sng">
            <a:solidFill>
              <a:srgbClr val="FFFF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graphicFrame>
        <p:nvGraphicFramePr>
          <p:cNvPr id="1053" name="Google Shape;1053;p88"/>
          <p:cNvGraphicFramePr/>
          <p:nvPr/>
        </p:nvGraphicFramePr>
        <p:xfrm>
          <a:off x="5992738" y="1655238"/>
          <a:ext cx="2408550" cy="1736000"/>
        </p:xfrm>
        <a:graphic>
          <a:graphicData uri="http://schemas.openxmlformats.org/drawingml/2006/table">
            <a:tbl>
              <a:tblPr>
                <a:noFill/>
                <a:tableStyleId>{C0D7E137-80DB-41BD-A6AC-6A253FE51FAD}</a:tableStyleId>
              </a:tblPr>
              <a:tblGrid>
                <a:gridCol w="401425">
                  <a:extLst>
                    <a:ext uri="{9D8B030D-6E8A-4147-A177-3AD203B41FA5}">
                      <a16:colId xmlns:a16="http://schemas.microsoft.com/office/drawing/2014/main" val="20000"/>
                    </a:ext>
                  </a:extLst>
                </a:gridCol>
                <a:gridCol w="401425">
                  <a:extLst>
                    <a:ext uri="{9D8B030D-6E8A-4147-A177-3AD203B41FA5}">
                      <a16:colId xmlns:a16="http://schemas.microsoft.com/office/drawing/2014/main" val="20001"/>
                    </a:ext>
                  </a:extLst>
                </a:gridCol>
                <a:gridCol w="401425">
                  <a:extLst>
                    <a:ext uri="{9D8B030D-6E8A-4147-A177-3AD203B41FA5}">
                      <a16:colId xmlns:a16="http://schemas.microsoft.com/office/drawing/2014/main" val="20002"/>
                    </a:ext>
                  </a:extLst>
                </a:gridCol>
                <a:gridCol w="401425">
                  <a:extLst>
                    <a:ext uri="{9D8B030D-6E8A-4147-A177-3AD203B41FA5}">
                      <a16:colId xmlns:a16="http://schemas.microsoft.com/office/drawing/2014/main" val="20003"/>
                    </a:ext>
                  </a:extLst>
                </a:gridCol>
                <a:gridCol w="401425">
                  <a:extLst>
                    <a:ext uri="{9D8B030D-6E8A-4147-A177-3AD203B41FA5}">
                      <a16:colId xmlns:a16="http://schemas.microsoft.com/office/drawing/2014/main" val="20004"/>
                    </a:ext>
                  </a:extLst>
                </a:gridCol>
                <a:gridCol w="401425">
                  <a:extLst>
                    <a:ext uri="{9D8B030D-6E8A-4147-A177-3AD203B41FA5}">
                      <a16:colId xmlns:a16="http://schemas.microsoft.com/office/drawing/2014/main" val="20005"/>
                    </a:ext>
                  </a:extLst>
                </a:gridCol>
              </a:tblGrid>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extLst>
                  <a:ext uri="{0D108BD9-81ED-4DB2-BD59-A6C34878D82A}">
                    <a16:rowId xmlns:a16="http://schemas.microsoft.com/office/drawing/2014/main" val="10000"/>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700"/>
                        <a:buFont typeface="Arial"/>
                        <a:buNone/>
                      </a:pPr>
                      <a:endParaRPr sz="700" b="1" u="none" strike="noStrike" cap="none">
                        <a:latin typeface="Lexend"/>
                        <a:ea typeface="Lexend"/>
                        <a:cs typeface="Lexend"/>
                        <a:sym typeface="Lexend"/>
                      </a:endParaRPr>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tc>
                <a:extLst>
                  <a:ext uri="{0D108BD9-81ED-4DB2-BD59-A6C34878D82A}">
                    <a16:rowId xmlns:a16="http://schemas.microsoft.com/office/drawing/2014/main" val="10001"/>
                  </a:ext>
                </a:extLst>
              </a:tr>
              <a:tr h="434000">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extLst>
                  <a:ext uri="{0D108BD9-81ED-4DB2-BD59-A6C34878D82A}">
                    <a16:rowId xmlns:a16="http://schemas.microsoft.com/office/drawing/2014/main" val="10002"/>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tc>
                <a:extLst>
                  <a:ext uri="{0D108BD9-81ED-4DB2-BD59-A6C34878D82A}">
                    <a16:rowId xmlns:a16="http://schemas.microsoft.com/office/drawing/2014/main" val="10003"/>
                  </a:ext>
                </a:extLst>
              </a:tr>
            </a:tbl>
          </a:graphicData>
        </a:graphic>
      </p:graphicFrame>
      <p:sp>
        <p:nvSpPr>
          <p:cNvPr id="1054" name="Google Shape;1054;p88"/>
          <p:cNvSpPr/>
          <p:nvPr/>
        </p:nvSpPr>
        <p:spPr>
          <a:xfrm>
            <a:off x="6389288" y="2541418"/>
            <a:ext cx="788325" cy="831300"/>
          </a:xfrm>
          <a:prstGeom prst="flowChartDecision">
            <a:avLst/>
          </a:prstGeom>
          <a:solidFill>
            <a:srgbClr val="F6B26B"/>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1055" name="Google Shape;1055;p88"/>
          <p:cNvSpPr/>
          <p:nvPr/>
        </p:nvSpPr>
        <p:spPr>
          <a:xfrm>
            <a:off x="6316673" y="2879675"/>
            <a:ext cx="152700" cy="154800"/>
          </a:xfrm>
          <a:prstGeom prst="ellipse">
            <a:avLst/>
          </a:prstGeom>
          <a:solidFill>
            <a:srgbClr val="00FF00"/>
          </a:solidFill>
          <a:ln w="9525" cap="flat" cmpd="sng">
            <a:solidFill>
              <a:srgbClr val="00FF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56" name="Google Shape;1056;p88"/>
          <p:cNvSpPr/>
          <p:nvPr/>
        </p:nvSpPr>
        <p:spPr>
          <a:xfrm>
            <a:off x="7106101" y="2879677"/>
            <a:ext cx="152700" cy="154800"/>
          </a:xfrm>
          <a:prstGeom prst="ellipse">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57" name="Google Shape;1057;p88"/>
          <p:cNvSpPr/>
          <p:nvPr/>
        </p:nvSpPr>
        <p:spPr>
          <a:xfrm>
            <a:off x="6707113" y="2494358"/>
            <a:ext cx="152700" cy="154800"/>
          </a:xfrm>
          <a:prstGeom prst="ellipse">
            <a:avLst/>
          </a:prstGeom>
          <a:solidFill>
            <a:srgbClr val="374CF1"/>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58" name="Google Shape;1058;p88"/>
          <p:cNvSpPr/>
          <p:nvPr/>
        </p:nvSpPr>
        <p:spPr>
          <a:xfrm>
            <a:off x="6707126" y="3268015"/>
            <a:ext cx="152700" cy="154800"/>
          </a:xfrm>
          <a:prstGeom prst="ellipse">
            <a:avLst/>
          </a:prstGeom>
          <a:solidFill>
            <a:srgbClr val="FFFF00"/>
          </a:solidFill>
          <a:ln w="9525" cap="flat" cmpd="sng">
            <a:solidFill>
              <a:srgbClr val="FFFF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59" name="Google Shape;1059;p88"/>
          <p:cNvSpPr/>
          <p:nvPr/>
        </p:nvSpPr>
        <p:spPr>
          <a:xfrm>
            <a:off x="7204769" y="1698361"/>
            <a:ext cx="788325" cy="831300"/>
          </a:xfrm>
          <a:prstGeom prst="flowChartDecision">
            <a:avLst/>
          </a:prstGeom>
          <a:solidFill>
            <a:schemeClr val="lt1"/>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B</a:t>
            </a:r>
            <a:endParaRPr>
              <a:latin typeface="Lexend"/>
              <a:ea typeface="Lexend"/>
              <a:cs typeface="Lexend"/>
              <a:sym typeface="Lexend"/>
            </a:endParaRPr>
          </a:p>
        </p:txBody>
      </p:sp>
      <p:sp>
        <p:nvSpPr>
          <p:cNvPr id="1060" name="Google Shape;1060;p88"/>
          <p:cNvSpPr/>
          <p:nvPr/>
        </p:nvSpPr>
        <p:spPr>
          <a:xfrm>
            <a:off x="7120677" y="2005200"/>
            <a:ext cx="152700" cy="154800"/>
          </a:xfrm>
          <a:prstGeom prst="ellipse">
            <a:avLst/>
          </a:prstGeom>
          <a:solidFill>
            <a:srgbClr val="00FF00"/>
          </a:solidFill>
          <a:ln w="9525" cap="flat" cmpd="sng">
            <a:solidFill>
              <a:srgbClr val="00FF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61" name="Google Shape;1061;p88"/>
          <p:cNvSpPr/>
          <p:nvPr/>
        </p:nvSpPr>
        <p:spPr>
          <a:xfrm>
            <a:off x="7522587" y="1619999"/>
            <a:ext cx="152700" cy="154800"/>
          </a:xfrm>
          <a:prstGeom prst="ellipse">
            <a:avLst/>
          </a:prstGeom>
          <a:solidFill>
            <a:srgbClr val="374CF1"/>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62" name="Google Shape;1062;p88"/>
          <p:cNvSpPr/>
          <p:nvPr/>
        </p:nvSpPr>
        <p:spPr>
          <a:xfrm>
            <a:off x="7912476" y="2036599"/>
            <a:ext cx="152700" cy="154800"/>
          </a:xfrm>
          <a:prstGeom prst="ellipse">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63" name="Google Shape;1063;p88"/>
          <p:cNvSpPr/>
          <p:nvPr/>
        </p:nvSpPr>
        <p:spPr>
          <a:xfrm>
            <a:off x="7522588" y="2445849"/>
            <a:ext cx="152700" cy="154800"/>
          </a:xfrm>
          <a:prstGeom prst="ellipse">
            <a:avLst/>
          </a:prstGeom>
          <a:solidFill>
            <a:srgbClr val="FFFF00"/>
          </a:solidFill>
          <a:ln w="9525" cap="flat" cmpd="sng">
            <a:solidFill>
              <a:srgbClr val="FFFF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grpSp>
        <p:nvGrpSpPr>
          <p:cNvPr id="1064" name="Google Shape;1064;p88"/>
          <p:cNvGrpSpPr/>
          <p:nvPr/>
        </p:nvGrpSpPr>
        <p:grpSpPr>
          <a:xfrm>
            <a:off x="4214241" y="3625903"/>
            <a:ext cx="457200" cy="457200"/>
            <a:chOff x="1020916" y="1442088"/>
            <a:chExt cx="457200" cy="457200"/>
          </a:xfrm>
        </p:grpSpPr>
        <p:pic>
          <p:nvPicPr>
            <p:cNvPr id="1065" name="Google Shape;1065;p88"/>
            <p:cNvPicPr preferRelativeResize="0"/>
            <p:nvPr/>
          </p:nvPicPr>
          <p:blipFill>
            <a:blip r:embed="rId5">
              <a:alphaModFix/>
            </a:blip>
            <a:stretch>
              <a:fillRect/>
            </a:stretch>
          </p:blipFill>
          <p:spPr>
            <a:xfrm>
              <a:off x="1020916" y="1442088"/>
              <a:ext cx="457200" cy="457200"/>
            </a:xfrm>
            <a:prstGeom prst="rect">
              <a:avLst/>
            </a:prstGeom>
            <a:noFill/>
            <a:ln>
              <a:noFill/>
            </a:ln>
          </p:spPr>
        </p:pic>
        <p:sp>
          <p:nvSpPr>
            <p:cNvPr id="1066" name="Google Shape;1066;p88"/>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1067" name="Google Shape;1067;p88"/>
          <p:cNvGrpSpPr/>
          <p:nvPr/>
        </p:nvGrpSpPr>
        <p:grpSpPr>
          <a:xfrm>
            <a:off x="6990366" y="3614500"/>
            <a:ext cx="457200" cy="457200"/>
            <a:chOff x="1020916" y="1442088"/>
            <a:chExt cx="457200" cy="457200"/>
          </a:xfrm>
        </p:grpSpPr>
        <p:pic>
          <p:nvPicPr>
            <p:cNvPr id="1068" name="Google Shape;1068;p88"/>
            <p:cNvPicPr preferRelativeResize="0"/>
            <p:nvPr/>
          </p:nvPicPr>
          <p:blipFill>
            <a:blip r:embed="rId5">
              <a:alphaModFix/>
            </a:blip>
            <a:stretch>
              <a:fillRect/>
            </a:stretch>
          </p:blipFill>
          <p:spPr>
            <a:xfrm>
              <a:off x="1020916" y="1442088"/>
              <a:ext cx="457200" cy="457200"/>
            </a:xfrm>
            <a:prstGeom prst="rect">
              <a:avLst/>
            </a:prstGeom>
            <a:noFill/>
            <a:ln>
              <a:noFill/>
            </a:ln>
          </p:spPr>
        </p:pic>
        <p:sp>
          <p:nvSpPr>
            <p:cNvPr id="1069" name="Google Shape;1069;p88"/>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pic>
        <p:nvPicPr>
          <p:cNvPr id="1070" name="Google Shape;1070;p88"/>
          <p:cNvPicPr preferRelativeResize="0"/>
          <p:nvPr/>
        </p:nvPicPr>
        <p:blipFill>
          <a:blip r:embed="rId6">
            <a:alphaModFix/>
          </a:blip>
          <a:stretch>
            <a:fillRect/>
          </a:stretch>
        </p:blipFill>
        <p:spPr>
          <a:xfrm>
            <a:off x="7516483" y="3614500"/>
            <a:ext cx="396000" cy="419100"/>
          </a:xfrm>
          <a:prstGeom prst="rect">
            <a:avLst/>
          </a:prstGeom>
          <a:noFill/>
          <a:ln>
            <a:noFill/>
          </a:ln>
        </p:spPr>
      </p:pic>
      <p:pic>
        <p:nvPicPr>
          <p:cNvPr id="1071" name="Google Shape;1071;p88"/>
          <p:cNvPicPr preferRelativeResize="0"/>
          <p:nvPr/>
        </p:nvPicPr>
        <p:blipFill>
          <a:blip r:embed="rId7">
            <a:alphaModFix/>
          </a:blip>
          <a:stretch>
            <a:fillRect/>
          </a:stretch>
        </p:blipFill>
        <p:spPr>
          <a:xfrm>
            <a:off x="4678288" y="3625894"/>
            <a:ext cx="396000" cy="419760"/>
          </a:xfrm>
          <a:prstGeom prst="rect">
            <a:avLst/>
          </a:prstGeom>
          <a:noFill/>
          <a:ln>
            <a:noFill/>
          </a:ln>
        </p:spPr>
      </p:pic>
      <p:sp>
        <p:nvSpPr>
          <p:cNvPr id="1072" name="Google Shape;1072;p88"/>
          <p:cNvSpPr txBox="1">
            <a:spLocks noGrp="1"/>
          </p:cNvSpPr>
          <p:nvPr>
            <p:ph type="body" idx="1"/>
          </p:nvPr>
        </p:nvSpPr>
        <p:spPr>
          <a:xfrm>
            <a:off x="324000" y="4177625"/>
            <a:ext cx="8367000" cy="7728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sz="2000">
                <a:latin typeface="Kalam"/>
                <a:ea typeface="Kalam"/>
                <a:cs typeface="Kalam"/>
                <a:sym typeface="Kalam"/>
              </a:rPr>
              <a:t>B is correct, each vertex has been </a:t>
            </a:r>
            <a:r>
              <a:rPr lang="en-GB" sz="2000" b="1">
                <a:latin typeface="Kalam"/>
                <a:ea typeface="Kalam"/>
                <a:cs typeface="Kalam"/>
                <a:sym typeface="Kalam"/>
              </a:rPr>
              <a:t>translated</a:t>
            </a:r>
            <a:r>
              <a:rPr lang="en-GB" sz="2000">
                <a:latin typeface="Kalam"/>
                <a:ea typeface="Kalam"/>
                <a:cs typeface="Kalam"/>
                <a:sym typeface="Kalam"/>
              </a:rPr>
              <a:t> by </a:t>
            </a:r>
            <a:r>
              <a:rPr lang="en-GB" sz="2000">
                <a:latin typeface="ABeeZee"/>
                <a:ea typeface="ABeeZee"/>
                <a:cs typeface="ABeeZee"/>
                <a:sym typeface="ABeeZee"/>
              </a:rPr>
              <a:t>2</a:t>
            </a:r>
            <a:r>
              <a:rPr lang="en-GB" sz="2000">
                <a:latin typeface="Kalam"/>
                <a:ea typeface="Kalam"/>
                <a:cs typeface="Kalam"/>
                <a:sym typeface="Kalam"/>
              </a:rPr>
              <a:t> squares right and </a:t>
            </a:r>
            <a:r>
              <a:rPr lang="en-GB" sz="2000">
                <a:latin typeface="ABeeZee"/>
                <a:ea typeface="ABeeZee"/>
                <a:cs typeface="ABeeZee"/>
                <a:sym typeface="ABeeZee"/>
              </a:rPr>
              <a:t>2</a:t>
            </a:r>
            <a:r>
              <a:rPr lang="en-GB" sz="2000">
                <a:latin typeface="Kalam"/>
                <a:ea typeface="Kalam"/>
                <a:cs typeface="Kalam"/>
                <a:sym typeface="Kalam"/>
              </a:rPr>
              <a:t> squares up. </a:t>
            </a:r>
            <a:endParaRPr sz="2000">
              <a:latin typeface="Kalam"/>
              <a:ea typeface="Kalam"/>
              <a:cs typeface="Kalam"/>
              <a:sym typeface="Kalam"/>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7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7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076"/>
        <p:cNvGrpSpPr/>
        <p:nvPr/>
      </p:nvGrpSpPr>
      <p:grpSpPr>
        <a:xfrm>
          <a:off x="0" y="0"/>
          <a:ext cx="0" cy="0"/>
          <a:chOff x="0" y="0"/>
          <a:chExt cx="0" cy="0"/>
        </a:xfrm>
      </p:grpSpPr>
      <p:graphicFrame>
        <p:nvGraphicFramePr>
          <p:cNvPr id="1077" name="Google Shape;1077;p89"/>
          <p:cNvGraphicFramePr/>
          <p:nvPr/>
        </p:nvGraphicFramePr>
        <p:xfrm>
          <a:off x="4571992" y="1080000"/>
          <a:ext cx="3959975" cy="3240000"/>
        </p:xfrm>
        <a:graphic>
          <a:graphicData uri="http://schemas.openxmlformats.org/drawingml/2006/table">
            <a:tbl>
              <a:tblPr>
                <a:noFill/>
                <a:tableStyleId>{C0D7E137-80DB-41BD-A6AC-6A253FE51FAD}</a:tableStyleId>
              </a:tblPr>
              <a:tblGrid>
                <a:gridCol w="352675">
                  <a:extLst>
                    <a:ext uri="{9D8B030D-6E8A-4147-A177-3AD203B41FA5}">
                      <a16:colId xmlns:a16="http://schemas.microsoft.com/office/drawing/2014/main" val="20000"/>
                    </a:ext>
                  </a:extLst>
                </a:gridCol>
                <a:gridCol w="352675">
                  <a:extLst>
                    <a:ext uri="{9D8B030D-6E8A-4147-A177-3AD203B41FA5}">
                      <a16:colId xmlns:a16="http://schemas.microsoft.com/office/drawing/2014/main" val="20001"/>
                    </a:ext>
                  </a:extLst>
                </a:gridCol>
                <a:gridCol w="352675">
                  <a:extLst>
                    <a:ext uri="{9D8B030D-6E8A-4147-A177-3AD203B41FA5}">
                      <a16:colId xmlns:a16="http://schemas.microsoft.com/office/drawing/2014/main" val="20002"/>
                    </a:ext>
                  </a:extLst>
                </a:gridCol>
                <a:gridCol w="352675">
                  <a:extLst>
                    <a:ext uri="{9D8B030D-6E8A-4147-A177-3AD203B41FA5}">
                      <a16:colId xmlns:a16="http://schemas.microsoft.com/office/drawing/2014/main" val="20003"/>
                    </a:ext>
                  </a:extLst>
                </a:gridCol>
                <a:gridCol w="352675">
                  <a:extLst>
                    <a:ext uri="{9D8B030D-6E8A-4147-A177-3AD203B41FA5}">
                      <a16:colId xmlns:a16="http://schemas.microsoft.com/office/drawing/2014/main" val="20004"/>
                    </a:ext>
                  </a:extLst>
                </a:gridCol>
                <a:gridCol w="352675">
                  <a:extLst>
                    <a:ext uri="{9D8B030D-6E8A-4147-A177-3AD203B41FA5}">
                      <a16:colId xmlns:a16="http://schemas.microsoft.com/office/drawing/2014/main" val="20005"/>
                    </a:ext>
                  </a:extLst>
                </a:gridCol>
                <a:gridCol w="352675">
                  <a:extLst>
                    <a:ext uri="{9D8B030D-6E8A-4147-A177-3AD203B41FA5}">
                      <a16:colId xmlns:a16="http://schemas.microsoft.com/office/drawing/2014/main" val="20006"/>
                    </a:ext>
                  </a:extLst>
                </a:gridCol>
                <a:gridCol w="352675">
                  <a:extLst>
                    <a:ext uri="{9D8B030D-6E8A-4147-A177-3AD203B41FA5}">
                      <a16:colId xmlns:a16="http://schemas.microsoft.com/office/drawing/2014/main" val="20007"/>
                    </a:ext>
                  </a:extLst>
                </a:gridCol>
                <a:gridCol w="365975">
                  <a:extLst>
                    <a:ext uri="{9D8B030D-6E8A-4147-A177-3AD203B41FA5}">
                      <a16:colId xmlns:a16="http://schemas.microsoft.com/office/drawing/2014/main" val="20008"/>
                    </a:ext>
                  </a:extLst>
                </a:gridCol>
                <a:gridCol w="386300">
                  <a:extLst>
                    <a:ext uri="{9D8B030D-6E8A-4147-A177-3AD203B41FA5}">
                      <a16:colId xmlns:a16="http://schemas.microsoft.com/office/drawing/2014/main" val="20009"/>
                    </a:ext>
                  </a:extLst>
                </a:gridCol>
                <a:gridCol w="386300">
                  <a:extLst>
                    <a:ext uri="{9D8B030D-6E8A-4147-A177-3AD203B41FA5}">
                      <a16:colId xmlns:a16="http://schemas.microsoft.com/office/drawing/2014/main" val="20010"/>
                    </a:ext>
                  </a:extLst>
                </a:gridCol>
              </a:tblGrid>
              <a:tr h="360000">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360000">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Clr>
                          <a:schemeClr val="dk1"/>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60000">
                <a:tc>
                  <a:txBody>
                    <a:bodyPr/>
                    <a:lstStyle/>
                    <a:p>
                      <a:pPr marL="0" lvl="0" indent="0" algn="ctr" rtl="0">
                        <a:spcBef>
                          <a:spcPts val="0"/>
                        </a:spcBef>
                        <a:spcAft>
                          <a:spcPts val="0"/>
                        </a:spcAft>
                        <a:buNone/>
                      </a:pPr>
                      <a:endParaRPr sz="700" b="1"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700" b="1"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700" b="1"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700" b="1"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Clr>
                          <a:schemeClr val="dk1"/>
                        </a:buClr>
                        <a:buSzPts val="1400"/>
                        <a:buFont typeface="Arial"/>
                        <a:buNone/>
                      </a:pPr>
                      <a:endParaRPr sz="700" b="1"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60000">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Clr>
                          <a:schemeClr val="dk1"/>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60000">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Clr>
                          <a:schemeClr val="dk1"/>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100"/>
                        <a:buFont typeface="Arial"/>
                        <a:buNone/>
                      </a:pP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360000">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360000">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360000">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r h="360000">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8"/>
                  </a:ext>
                </a:extLst>
              </a:tr>
            </a:tbl>
          </a:graphicData>
        </a:graphic>
      </p:graphicFrame>
      <p:sp>
        <p:nvSpPr>
          <p:cNvPr id="1078" name="Google Shape;1078;p89"/>
          <p:cNvSpPr/>
          <p:nvPr/>
        </p:nvSpPr>
        <p:spPr>
          <a:xfrm>
            <a:off x="4929200" y="1438275"/>
            <a:ext cx="1057275" cy="723900"/>
          </a:xfrm>
          <a:custGeom>
            <a:avLst/>
            <a:gdLst/>
            <a:ahLst/>
            <a:cxnLst/>
            <a:rect l="l" t="t" r="r" b="b"/>
            <a:pathLst>
              <a:path w="42291" h="28956" extrusionOk="0">
                <a:moveTo>
                  <a:pt x="0" y="191"/>
                </a:moveTo>
                <a:lnTo>
                  <a:pt x="42291" y="0"/>
                </a:lnTo>
                <a:lnTo>
                  <a:pt x="42100" y="14669"/>
                </a:lnTo>
                <a:lnTo>
                  <a:pt x="28003" y="28956"/>
                </a:lnTo>
                <a:lnTo>
                  <a:pt x="0" y="28766"/>
                </a:lnTo>
                <a:close/>
              </a:path>
            </a:pathLst>
          </a:custGeom>
          <a:solidFill>
            <a:srgbClr val="F3EEFB"/>
          </a:solidFill>
          <a:ln w="28575" cap="flat" cmpd="sng">
            <a:solidFill>
              <a:schemeClr val="dk1"/>
            </a:solidFill>
            <a:prstDash val="solid"/>
            <a:round/>
            <a:headEnd type="none" w="med" len="med"/>
            <a:tailEnd type="none" w="med" len="med"/>
          </a:ln>
        </p:spPr>
      </p:sp>
      <p:sp>
        <p:nvSpPr>
          <p:cNvPr id="1079" name="Google Shape;1079;p89"/>
          <p:cNvSpPr txBox="1">
            <a:spLocks noGrp="1"/>
          </p:cNvSpPr>
          <p:nvPr>
            <p:ph type="body" idx="1"/>
          </p:nvPr>
        </p:nvSpPr>
        <p:spPr>
          <a:xfrm>
            <a:off x="5277350" y="1670325"/>
            <a:ext cx="209400" cy="2598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sz="1600"/>
              <a:t>A</a:t>
            </a:r>
            <a:endParaRPr sz="1600"/>
          </a:p>
        </p:txBody>
      </p:sp>
      <p:sp>
        <p:nvSpPr>
          <p:cNvPr id="1080" name="Google Shape;1080;p89"/>
          <p:cNvSpPr/>
          <p:nvPr/>
        </p:nvSpPr>
        <p:spPr>
          <a:xfrm>
            <a:off x="7043750" y="2880000"/>
            <a:ext cx="1101900" cy="1082400"/>
          </a:xfrm>
          <a:prstGeom prst="triangle">
            <a:avLst>
              <a:gd name="adj" fmla="val 50000"/>
            </a:avLst>
          </a:prstGeom>
          <a:solidFill>
            <a:srgbClr val="BEF2BD"/>
          </a:solid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B</a:t>
            </a:r>
            <a:endParaRPr>
              <a:latin typeface="Lexend"/>
              <a:ea typeface="Lexend"/>
              <a:cs typeface="Lexend"/>
              <a:sym typeface="Lexend"/>
            </a:endParaRPr>
          </a:p>
        </p:txBody>
      </p:sp>
      <p:sp>
        <p:nvSpPr>
          <p:cNvPr id="1081" name="Google Shape;1081;p89"/>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p>
            <a:pPr marL="0" lvl="0" indent="0" algn="l" rtl="0">
              <a:spcBef>
                <a:spcPts val="0"/>
              </a:spcBef>
              <a:spcAft>
                <a:spcPts val="0"/>
              </a:spcAft>
              <a:buClr>
                <a:schemeClr val="dk1"/>
              </a:buClr>
              <a:buSzPts val="1100"/>
              <a:buFont typeface="Arial"/>
              <a:buNone/>
            </a:pPr>
            <a:r>
              <a:rPr lang="en-GB"/>
              <a:t>Describe and mark all points</a:t>
            </a:r>
            <a:endParaRPr sz="1600"/>
          </a:p>
        </p:txBody>
      </p:sp>
      <p:sp>
        <p:nvSpPr>
          <p:cNvPr id="1082" name="Google Shape;1082;p89"/>
          <p:cNvSpPr/>
          <p:nvPr/>
        </p:nvSpPr>
        <p:spPr>
          <a:xfrm>
            <a:off x="7759375" y="1080000"/>
            <a:ext cx="772500" cy="735600"/>
          </a:xfrm>
          <a:prstGeom prst="rtTriangle">
            <a:avLst/>
          </a:prstGeom>
          <a:solidFill>
            <a:srgbClr val="FCE5CD"/>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C</a:t>
            </a:r>
            <a:endParaRPr>
              <a:latin typeface="Lexend"/>
              <a:ea typeface="Lexend"/>
              <a:cs typeface="Lexend"/>
              <a:sym typeface="Lexend"/>
            </a:endParaRPr>
          </a:p>
        </p:txBody>
      </p:sp>
      <p:sp>
        <p:nvSpPr>
          <p:cNvPr id="1083" name="Google Shape;1083;p89"/>
          <p:cNvSpPr/>
          <p:nvPr/>
        </p:nvSpPr>
        <p:spPr>
          <a:xfrm>
            <a:off x="4572000" y="3234075"/>
            <a:ext cx="705300" cy="1082400"/>
          </a:xfrm>
          <a:prstGeom prst="corner">
            <a:avLst>
              <a:gd name="adj1" fmla="val 50000"/>
              <a:gd name="adj2" fmla="val 50000"/>
            </a:avLst>
          </a:prstGeom>
          <a:solidFill>
            <a:srgbClr val="F4CCCC"/>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D</a:t>
            </a:r>
            <a:endParaRPr>
              <a:latin typeface="Lexend"/>
              <a:ea typeface="Lexend"/>
              <a:cs typeface="Lexend"/>
              <a:sym typeface="Lexend"/>
            </a:endParaRPr>
          </a:p>
        </p:txBody>
      </p:sp>
      <p:sp>
        <p:nvSpPr>
          <p:cNvPr id="1084" name="Google Shape;1084;p89"/>
          <p:cNvSpPr txBox="1">
            <a:spLocks noGrp="1"/>
          </p:cNvSpPr>
          <p:nvPr>
            <p:ph type="body" idx="1"/>
          </p:nvPr>
        </p:nvSpPr>
        <p:spPr>
          <a:xfrm>
            <a:off x="324000" y="759300"/>
            <a:ext cx="4062000" cy="302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sz="1800"/>
              <a:t>1) </a:t>
            </a:r>
            <a:r>
              <a:rPr lang="en-GB" sz="1800" b="1"/>
              <a:t>Translate </a:t>
            </a:r>
            <a:r>
              <a:rPr lang="en-GB" sz="1800"/>
              <a:t>the shapes by marking each vertex.</a:t>
            </a:r>
            <a:endParaRPr sz="1800"/>
          </a:p>
          <a:p>
            <a:pPr marL="0" lvl="0" indent="0" algn="l" rtl="0">
              <a:spcBef>
                <a:spcPts val="1000"/>
              </a:spcBef>
              <a:spcAft>
                <a:spcPts val="0"/>
              </a:spcAft>
              <a:buNone/>
            </a:pPr>
            <a:r>
              <a:rPr lang="en-GB" sz="1800"/>
              <a:t>a) Shape A is </a:t>
            </a:r>
            <a:r>
              <a:rPr lang="en-GB" sz="1800" b="1"/>
              <a:t>translated</a:t>
            </a:r>
            <a:r>
              <a:rPr lang="en-GB" sz="1800"/>
              <a:t> 3 right and 2 down </a:t>
            </a:r>
            <a:endParaRPr sz="1800"/>
          </a:p>
          <a:p>
            <a:pPr marL="0" lvl="0" indent="0" algn="l" rtl="0">
              <a:spcBef>
                <a:spcPts val="1000"/>
              </a:spcBef>
              <a:spcAft>
                <a:spcPts val="0"/>
              </a:spcAft>
              <a:buNone/>
            </a:pPr>
            <a:r>
              <a:rPr lang="en-GB" sz="1800"/>
              <a:t>b) Shape B is </a:t>
            </a:r>
            <a:r>
              <a:rPr lang="en-GB" sz="1800" b="1"/>
              <a:t>translated</a:t>
            </a:r>
            <a:r>
              <a:rPr lang="en-GB" sz="1800"/>
              <a:t> 6 left and 1 up</a:t>
            </a:r>
            <a:endParaRPr sz="1800"/>
          </a:p>
          <a:p>
            <a:pPr marL="0" lvl="0" indent="0" algn="l" rtl="0">
              <a:spcBef>
                <a:spcPts val="1000"/>
              </a:spcBef>
              <a:spcAft>
                <a:spcPts val="0"/>
              </a:spcAft>
              <a:buNone/>
            </a:pPr>
            <a:r>
              <a:rPr lang="en-GB" sz="1800"/>
              <a:t>c) Shape C is </a:t>
            </a:r>
            <a:r>
              <a:rPr lang="en-GB" sz="1800" b="1"/>
              <a:t>translated</a:t>
            </a:r>
            <a:r>
              <a:rPr lang="en-GB" sz="1800"/>
              <a:t> 4 squares left and 1 square down</a:t>
            </a:r>
            <a:endParaRPr sz="1800"/>
          </a:p>
          <a:p>
            <a:pPr marL="0" lvl="0" indent="0" algn="l" rtl="0">
              <a:spcBef>
                <a:spcPts val="1000"/>
              </a:spcBef>
              <a:spcAft>
                <a:spcPts val="1000"/>
              </a:spcAft>
              <a:buNone/>
            </a:pPr>
            <a:r>
              <a:rPr lang="en-GB" sz="1800"/>
              <a:t>d) Shape D is </a:t>
            </a:r>
            <a:r>
              <a:rPr lang="en-GB" sz="1800" b="1"/>
              <a:t>translated</a:t>
            </a:r>
            <a:r>
              <a:rPr lang="en-GB" sz="1800"/>
              <a:t> 5 squares right and 1 square up.</a:t>
            </a:r>
            <a:endParaRPr sz="18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088"/>
        <p:cNvGrpSpPr/>
        <p:nvPr/>
      </p:nvGrpSpPr>
      <p:grpSpPr>
        <a:xfrm>
          <a:off x="0" y="0"/>
          <a:ext cx="0" cy="0"/>
          <a:chOff x="0" y="0"/>
          <a:chExt cx="0" cy="0"/>
        </a:xfrm>
      </p:grpSpPr>
      <p:sp>
        <p:nvSpPr>
          <p:cNvPr id="1089" name="Google Shape;1089;p90"/>
          <p:cNvSpPr txBox="1">
            <a:spLocks noGrp="1"/>
          </p:cNvSpPr>
          <p:nvPr>
            <p:ph type="body" idx="1"/>
          </p:nvPr>
        </p:nvSpPr>
        <p:spPr>
          <a:xfrm>
            <a:off x="324000" y="759300"/>
            <a:ext cx="8237700" cy="10839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sz="2000"/>
              <a:t>2) Do you agree with Sofia? </a:t>
            </a:r>
            <a:endParaRPr sz="2000"/>
          </a:p>
          <a:p>
            <a:pPr marL="0" lvl="0" indent="0" algn="l" rtl="0">
              <a:spcBef>
                <a:spcPts val="1000"/>
              </a:spcBef>
              <a:spcAft>
                <a:spcPts val="1000"/>
              </a:spcAft>
              <a:buNone/>
            </a:pPr>
            <a:r>
              <a:rPr lang="en-GB" sz="2000"/>
              <a:t>Explain your thinking.</a:t>
            </a:r>
            <a:endParaRPr sz="2000"/>
          </a:p>
        </p:txBody>
      </p:sp>
      <p:sp>
        <p:nvSpPr>
          <p:cNvPr id="1090" name="Google Shape;1090;p90"/>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GB"/>
              <a:t>Describe and mark all points</a:t>
            </a:r>
            <a:endParaRPr/>
          </a:p>
        </p:txBody>
      </p:sp>
      <p:pic>
        <p:nvPicPr>
          <p:cNvPr id="1091" name="Google Shape;1091;p90"/>
          <p:cNvPicPr preferRelativeResize="0"/>
          <p:nvPr/>
        </p:nvPicPr>
        <p:blipFill>
          <a:blip r:embed="rId3">
            <a:alphaModFix/>
          </a:blip>
          <a:stretch>
            <a:fillRect/>
          </a:stretch>
        </p:blipFill>
        <p:spPr>
          <a:xfrm flipH="1">
            <a:off x="323989" y="3145185"/>
            <a:ext cx="635840" cy="554100"/>
          </a:xfrm>
          <a:prstGeom prst="rect">
            <a:avLst/>
          </a:prstGeom>
          <a:noFill/>
          <a:ln>
            <a:noFill/>
          </a:ln>
        </p:spPr>
      </p:pic>
      <p:grpSp>
        <p:nvGrpSpPr>
          <p:cNvPr id="1092" name="Google Shape;1092;p90"/>
          <p:cNvGrpSpPr/>
          <p:nvPr/>
        </p:nvGrpSpPr>
        <p:grpSpPr>
          <a:xfrm>
            <a:off x="959833" y="1765150"/>
            <a:ext cx="2986199" cy="1613201"/>
            <a:chOff x="3201508" y="1634562"/>
            <a:chExt cx="2986199" cy="1613201"/>
          </a:xfrm>
        </p:grpSpPr>
        <p:sp>
          <p:nvSpPr>
            <p:cNvPr id="1093" name="Google Shape;1093;p90"/>
            <p:cNvSpPr txBox="1"/>
            <p:nvPr/>
          </p:nvSpPr>
          <p:spPr>
            <a:xfrm>
              <a:off x="3472025" y="1744350"/>
              <a:ext cx="2586900" cy="1108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a:latin typeface="Lexend"/>
                  <a:ea typeface="Lexend"/>
                  <a:cs typeface="Lexend"/>
                  <a:sym typeface="Lexend"/>
                </a:rPr>
                <a:t>The order of </a:t>
              </a:r>
              <a:r>
                <a:rPr lang="en-GB" sz="1800" b="1">
                  <a:latin typeface="Lexend"/>
                  <a:ea typeface="Lexend"/>
                  <a:cs typeface="Lexend"/>
                  <a:sym typeface="Lexend"/>
                </a:rPr>
                <a:t>translation </a:t>
              </a:r>
              <a:r>
                <a:rPr lang="en-GB" sz="1800">
                  <a:latin typeface="Lexend"/>
                  <a:ea typeface="Lexend"/>
                  <a:cs typeface="Lexend"/>
                  <a:sym typeface="Lexend"/>
                </a:rPr>
                <a:t>steps does not affect the final position of the shape.</a:t>
              </a:r>
              <a:endParaRPr sz="1800">
                <a:latin typeface="Lexend"/>
                <a:ea typeface="Lexend"/>
                <a:cs typeface="Lexend"/>
                <a:sym typeface="Lexend"/>
              </a:endParaRPr>
            </a:p>
          </p:txBody>
        </p:sp>
        <p:pic>
          <p:nvPicPr>
            <p:cNvPr id="1094" name="Google Shape;1094;p90"/>
            <p:cNvPicPr preferRelativeResize="0"/>
            <p:nvPr/>
          </p:nvPicPr>
          <p:blipFill rotWithShape="1">
            <a:blip r:embed="rId4">
              <a:alphaModFix/>
            </a:blip>
            <a:srcRect r="57905" b="43690"/>
            <a:stretch/>
          </p:blipFill>
          <p:spPr>
            <a:xfrm flipH="1">
              <a:off x="3201508" y="1634562"/>
              <a:ext cx="2986199" cy="1613201"/>
            </a:xfrm>
            <a:prstGeom prst="rect">
              <a:avLst/>
            </a:prstGeom>
            <a:noFill/>
            <a:ln>
              <a:noFill/>
            </a:ln>
          </p:spPr>
        </p:pic>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126"/>
        <p:cNvGrpSpPr/>
        <p:nvPr/>
      </p:nvGrpSpPr>
      <p:grpSpPr>
        <a:xfrm>
          <a:off x="0" y="0"/>
          <a:ext cx="0" cy="0"/>
          <a:chOff x="0" y="0"/>
          <a:chExt cx="0" cy="0"/>
        </a:xfrm>
      </p:grpSpPr>
      <p:sp>
        <p:nvSpPr>
          <p:cNvPr id="1127" name="Google Shape;1127;p93"/>
          <p:cNvSpPr txBox="1">
            <a:spLocks noGrp="1"/>
          </p:cNvSpPr>
          <p:nvPr>
            <p:ph type="title"/>
          </p:nvPr>
        </p:nvSpPr>
        <p:spPr>
          <a:xfrm>
            <a:off x="1225225" y="2090813"/>
            <a:ext cx="6852300" cy="3693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Describe and mark all points</a:t>
            </a:r>
            <a:endParaRPr/>
          </a:p>
        </p:txBody>
      </p:sp>
      <p:sp>
        <p:nvSpPr>
          <p:cNvPr id="1128" name="Google Shape;1128;p93"/>
          <p:cNvSpPr txBox="1">
            <a:spLocks noGrp="1"/>
          </p:cNvSpPr>
          <p:nvPr>
            <p:ph type="title" idx="2"/>
          </p:nvPr>
        </p:nvSpPr>
        <p:spPr>
          <a:xfrm>
            <a:off x="1225225" y="3027088"/>
            <a:ext cx="6852300" cy="3693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Translate one point</a:t>
            </a:r>
            <a:endParaRPr/>
          </a:p>
        </p:txBody>
      </p:sp>
      <p:sp>
        <p:nvSpPr>
          <p:cNvPr id="1129" name="Google Shape;1129;p93"/>
          <p:cNvSpPr txBox="1">
            <a:spLocks noGrp="1"/>
          </p:cNvSpPr>
          <p:nvPr>
            <p:ph type="title" idx="3"/>
          </p:nvPr>
        </p:nvSpPr>
        <p:spPr>
          <a:xfrm>
            <a:off x="324000" y="657600"/>
            <a:ext cx="6255000" cy="615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Describe translations of polygons drawn on a square grid</a:t>
            </a:r>
            <a:endParaRPr/>
          </a:p>
        </p:txBody>
      </p:sp>
      <p:pic>
        <p:nvPicPr>
          <p:cNvPr id="1130" name="Google Shape;1130;p93"/>
          <p:cNvPicPr preferRelativeResize="0"/>
          <p:nvPr/>
        </p:nvPicPr>
        <p:blipFill>
          <a:blip r:embed="rId3">
            <a:alphaModFix/>
          </a:blip>
          <a:stretch>
            <a:fillRect/>
          </a:stretch>
        </p:blipFill>
        <p:spPr>
          <a:xfrm>
            <a:off x="414000" y="2989549"/>
            <a:ext cx="450575" cy="4467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134"/>
        <p:cNvGrpSpPr/>
        <p:nvPr/>
      </p:nvGrpSpPr>
      <p:grpSpPr>
        <a:xfrm>
          <a:off x="0" y="0"/>
          <a:ext cx="0" cy="0"/>
          <a:chOff x="0" y="0"/>
          <a:chExt cx="0" cy="0"/>
        </a:xfrm>
      </p:grpSpPr>
      <p:sp>
        <p:nvSpPr>
          <p:cNvPr id="1135" name="Google Shape;1135;p94"/>
          <p:cNvSpPr txBox="1">
            <a:spLocks noGrp="1"/>
          </p:cNvSpPr>
          <p:nvPr>
            <p:ph type="body" idx="4294967295"/>
          </p:nvPr>
        </p:nvSpPr>
        <p:spPr>
          <a:xfrm>
            <a:off x="324000" y="759300"/>
            <a:ext cx="7135200" cy="6135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sz="1800"/>
              <a:t>If you move one vertex correctly, you can use that information to move the other corners in the same way.</a:t>
            </a:r>
            <a:endParaRPr sz="1800"/>
          </a:p>
        </p:txBody>
      </p:sp>
      <p:sp>
        <p:nvSpPr>
          <p:cNvPr id="1136" name="Google Shape;1136;p94"/>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Clr>
                <a:schemeClr val="dk1"/>
              </a:buClr>
              <a:buSzPts val="1100"/>
              <a:buFont typeface="Arial"/>
              <a:buNone/>
            </a:pPr>
            <a:r>
              <a:rPr lang="en-GB"/>
              <a:t>Translate one point</a:t>
            </a:r>
            <a:endParaRPr/>
          </a:p>
        </p:txBody>
      </p:sp>
      <p:graphicFrame>
        <p:nvGraphicFramePr>
          <p:cNvPr id="1137" name="Google Shape;1137;p94"/>
          <p:cNvGraphicFramePr/>
          <p:nvPr/>
        </p:nvGraphicFramePr>
        <p:xfrm>
          <a:off x="3407363" y="1470250"/>
          <a:ext cx="2408550" cy="1736000"/>
        </p:xfrm>
        <a:graphic>
          <a:graphicData uri="http://schemas.openxmlformats.org/drawingml/2006/table">
            <a:tbl>
              <a:tblPr>
                <a:noFill/>
                <a:tableStyleId>{C0D7E137-80DB-41BD-A6AC-6A253FE51FAD}</a:tableStyleId>
              </a:tblPr>
              <a:tblGrid>
                <a:gridCol w="401425">
                  <a:extLst>
                    <a:ext uri="{9D8B030D-6E8A-4147-A177-3AD203B41FA5}">
                      <a16:colId xmlns:a16="http://schemas.microsoft.com/office/drawing/2014/main" val="20000"/>
                    </a:ext>
                  </a:extLst>
                </a:gridCol>
                <a:gridCol w="401425">
                  <a:extLst>
                    <a:ext uri="{9D8B030D-6E8A-4147-A177-3AD203B41FA5}">
                      <a16:colId xmlns:a16="http://schemas.microsoft.com/office/drawing/2014/main" val="20001"/>
                    </a:ext>
                  </a:extLst>
                </a:gridCol>
                <a:gridCol w="401425">
                  <a:extLst>
                    <a:ext uri="{9D8B030D-6E8A-4147-A177-3AD203B41FA5}">
                      <a16:colId xmlns:a16="http://schemas.microsoft.com/office/drawing/2014/main" val="20002"/>
                    </a:ext>
                  </a:extLst>
                </a:gridCol>
                <a:gridCol w="401425">
                  <a:extLst>
                    <a:ext uri="{9D8B030D-6E8A-4147-A177-3AD203B41FA5}">
                      <a16:colId xmlns:a16="http://schemas.microsoft.com/office/drawing/2014/main" val="20003"/>
                    </a:ext>
                  </a:extLst>
                </a:gridCol>
                <a:gridCol w="401425">
                  <a:extLst>
                    <a:ext uri="{9D8B030D-6E8A-4147-A177-3AD203B41FA5}">
                      <a16:colId xmlns:a16="http://schemas.microsoft.com/office/drawing/2014/main" val="20004"/>
                    </a:ext>
                  </a:extLst>
                </a:gridCol>
                <a:gridCol w="401425">
                  <a:extLst>
                    <a:ext uri="{9D8B030D-6E8A-4147-A177-3AD203B41FA5}">
                      <a16:colId xmlns:a16="http://schemas.microsoft.com/office/drawing/2014/main" val="20005"/>
                    </a:ext>
                  </a:extLst>
                </a:gridCol>
              </a:tblGrid>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700"/>
                        <a:buFont typeface="Arial"/>
                        <a:buNone/>
                      </a:pPr>
                      <a:endParaRPr sz="700" b="1"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34000">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2100">
                          <a:latin typeface="Lexend"/>
                          <a:ea typeface="Lexend"/>
                          <a:cs typeface="Lexend"/>
                          <a:sym typeface="Lexend"/>
                        </a:rPr>
                        <a:t>1</a:t>
                      </a: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100"/>
                        <a:buFont typeface="Arial"/>
                        <a:buNone/>
                      </a:pPr>
                      <a:r>
                        <a:rPr lang="en-GB" sz="2100">
                          <a:latin typeface="Lexend"/>
                          <a:ea typeface="Lexend"/>
                          <a:cs typeface="Lexend"/>
                          <a:sym typeface="Lexend"/>
                        </a:rPr>
                        <a:t>2</a:t>
                      </a: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2100">
                          <a:latin typeface="Lexend"/>
                          <a:ea typeface="Lexend"/>
                          <a:cs typeface="Lexend"/>
                          <a:sym typeface="Lexend"/>
                        </a:rPr>
                        <a:t>3</a:t>
                      </a: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2100">
                          <a:latin typeface="Lexend"/>
                          <a:ea typeface="Lexend"/>
                          <a:cs typeface="Lexend"/>
                          <a:sym typeface="Lexend"/>
                        </a:rPr>
                        <a:t>4</a:t>
                      </a: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pic>
        <p:nvPicPr>
          <p:cNvPr id="1138" name="Google Shape;1138;p94"/>
          <p:cNvPicPr preferRelativeResize="0"/>
          <p:nvPr/>
        </p:nvPicPr>
        <p:blipFill rotWithShape="1">
          <a:blip r:embed="rId3">
            <a:alphaModFix/>
          </a:blip>
          <a:srcRect r="57905" b="43690"/>
          <a:stretch/>
        </p:blipFill>
        <p:spPr>
          <a:xfrm flipH="1">
            <a:off x="265825" y="1449000"/>
            <a:ext cx="3041475" cy="2715024"/>
          </a:xfrm>
          <a:prstGeom prst="rect">
            <a:avLst/>
          </a:prstGeom>
          <a:noFill/>
          <a:ln>
            <a:noFill/>
          </a:ln>
        </p:spPr>
      </p:pic>
      <p:sp>
        <p:nvSpPr>
          <p:cNvPr id="1139" name="Google Shape;1139;p94"/>
          <p:cNvSpPr txBox="1"/>
          <p:nvPr/>
        </p:nvSpPr>
        <p:spPr>
          <a:xfrm flipH="1">
            <a:off x="514175" y="1842000"/>
            <a:ext cx="2740200" cy="1534500"/>
          </a:xfrm>
          <a:prstGeom prst="rect">
            <a:avLst/>
          </a:prstGeom>
          <a:noFill/>
          <a:ln>
            <a:noFill/>
          </a:ln>
        </p:spPr>
        <p:txBody>
          <a:bodyPr spcFirstLastPara="1" wrap="square" lIns="0" tIns="0" rIns="0" bIns="0" anchor="ctr" anchorCtr="0">
            <a:noAutofit/>
          </a:bodyPr>
          <a:lstStyle/>
          <a:p>
            <a:pPr marL="0" lvl="0" indent="0" algn="l" rtl="0">
              <a:lnSpc>
                <a:spcPct val="115000"/>
              </a:lnSpc>
              <a:spcBef>
                <a:spcPts val="0"/>
              </a:spcBef>
              <a:spcAft>
                <a:spcPts val="0"/>
              </a:spcAft>
              <a:buNone/>
            </a:pPr>
            <a:r>
              <a:rPr lang="en-GB" sz="1800">
                <a:latin typeface="Lexend"/>
                <a:ea typeface="Lexend"/>
                <a:cs typeface="Lexend"/>
                <a:sym typeface="Lexend"/>
              </a:rPr>
              <a:t>For example, if you move one vertex 4 squares to the right you can move all the other vertices the same amount.</a:t>
            </a:r>
            <a:endParaRPr sz="1800">
              <a:solidFill>
                <a:srgbClr val="000000"/>
              </a:solidFill>
              <a:latin typeface="Lexend"/>
              <a:ea typeface="Lexend"/>
              <a:cs typeface="Lexend"/>
              <a:sym typeface="Lexend"/>
            </a:endParaRPr>
          </a:p>
        </p:txBody>
      </p:sp>
      <p:pic>
        <p:nvPicPr>
          <p:cNvPr id="1140" name="Google Shape;1140;p94"/>
          <p:cNvPicPr preferRelativeResize="0"/>
          <p:nvPr/>
        </p:nvPicPr>
        <p:blipFill rotWithShape="1">
          <a:blip r:embed="rId3">
            <a:alphaModFix/>
          </a:blip>
          <a:srcRect r="57905" b="43690"/>
          <a:stretch/>
        </p:blipFill>
        <p:spPr>
          <a:xfrm>
            <a:off x="6128179" y="1696191"/>
            <a:ext cx="2662052" cy="2159813"/>
          </a:xfrm>
          <a:prstGeom prst="rect">
            <a:avLst/>
          </a:prstGeom>
          <a:noFill/>
          <a:ln>
            <a:noFill/>
          </a:ln>
        </p:spPr>
      </p:pic>
      <p:sp>
        <p:nvSpPr>
          <p:cNvPr id="1141" name="Google Shape;1141;p94"/>
          <p:cNvSpPr txBox="1"/>
          <p:nvPr/>
        </p:nvSpPr>
        <p:spPr>
          <a:xfrm>
            <a:off x="6207429" y="1873751"/>
            <a:ext cx="2341200" cy="1471800"/>
          </a:xfrm>
          <a:prstGeom prst="rect">
            <a:avLst/>
          </a:prstGeom>
          <a:noFill/>
          <a:ln>
            <a:noFill/>
          </a:ln>
        </p:spPr>
        <p:txBody>
          <a:bodyPr spcFirstLastPara="1" wrap="square" lIns="0" tIns="0" rIns="0" bIns="0" anchor="ctr" anchorCtr="0">
            <a:noAutofit/>
          </a:bodyPr>
          <a:lstStyle/>
          <a:p>
            <a:pPr marL="0" lvl="0" indent="0" algn="l" rtl="0">
              <a:lnSpc>
                <a:spcPct val="115000"/>
              </a:lnSpc>
              <a:spcBef>
                <a:spcPts val="0"/>
              </a:spcBef>
              <a:spcAft>
                <a:spcPts val="0"/>
              </a:spcAft>
              <a:buNone/>
            </a:pPr>
            <a:r>
              <a:rPr lang="en-GB" sz="1800">
                <a:latin typeface="Lexend"/>
                <a:ea typeface="Lexend"/>
                <a:cs typeface="Lexend"/>
                <a:sym typeface="Lexend"/>
              </a:rPr>
              <a:t>This keeps the shape the same size and makes it quicker and easier to </a:t>
            </a:r>
            <a:r>
              <a:rPr lang="en-GB" sz="1800" b="1">
                <a:latin typeface="Lexend"/>
                <a:ea typeface="Lexend"/>
                <a:cs typeface="Lexend"/>
                <a:sym typeface="Lexend"/>
              </a:rPr>
              <a:t>translate</a:t>
            </a:r>
            <a:r>
              <a:rPr lang="en-GB" sz="1800">
                <a:latin typeface="Lexend"/>
                <a:ea typeface="Lexend"/>
                <a:cs typeface="Lexend"/>
                <a:sym typeface="Lexend"/>
              </a:rPr>
              <a:t> the whole shape.</a:t>
            </a:r>
            <a:endParaRPr sz="1800">
              <a:solidFill>
                <a:srgbClr val="000000"/>
              </a:solidFill>
              <a:latin typeface="Lexend"/>
              <a:ea typeface="Lexend"/>
              <a:cs typeface="Lexend"/>
              <a:sym typeface="Lexend"/>
            </a:endParaRPr>
          </a:p>
        </p:txBody>
      </p:sp>
      <p:sp>
        <p:nvSpPr>
          <p:cNvPr id="1142" name="Google Shape;1142;p94"/>
          <p:cNvSpPr/>
          <p:nvPr/>
        </p:nvSpPr>
        <p:spPr>
          <a:xfrm>
            <a:off x="5013086" y="1907900"/>
            <a:ext cx="788400" cy="860700"/>
          </a:xfrm>
          <a:prstGeom prst="rect">
            <a:avLst/>
          </a:prstGeom>
          <a:solidFill>
            <a:srgbClr val="FF9900"/>
          </a:solidFill>
          <a:ln w="381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t>B</a:t>
            </a:r>
            <a:endParaRPr/>
          </a:p>
        </p:txBody>
      </p:sp>
      <p:sp>
        <p:nvSpPr>
          <p:cNvPr id="1143" name="Google Shape;1143;p94"/>
          <p:cNvSpPr/>
          <p:nvPr/>
        </p:nvSpPr>
        <p:spPr>
          <a:xfrm>
            <a:off x="5013086" y="1902476"/>
            <a:ext cx="788400" cy="860700"/>
          </a:xfrm>
          <a:prstGeom prst="rect">
            <a:avLst/>
          </a:prstGeom>
          <a:solidFill>
            <a:srgbClr val="00FF00"/>
          </a:solidFill>
          <a:ln w="381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t>A</a:t>
            </a:r>
            <a:endParaRPr/>
          </a:p>
        </p:txBody>
      </p:sp>
      <p:sp>
        <p:nvSpPr>
          <p:cNvPr id="1144" name="Google Shape;1144;p94"/>
          <p:cNvSpPr/>
          <p:nvPr/>
        </p:nvSpPr>
        <p:spPr>
          <a:xfrm>
            <a:off x="5736549" y="2680723"/>
            <a:ext cx="141300" cy="143100"/>
          </a:xfrm>
          <a:prstGeom prst="ellipse">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cxnSp>
        <p:nvCxnSpPr>
          <p:cNvPr id="1145" name="Google Shape;1145;p94"/>
          <p:cNvCxnSpPr/>
          <p:nvPr/>
        </p:nvCxnSpPr>
        <p:spPr>
          <a:xfrm>
            <a:off x="4225825" y="3316750"/>
            <a:ext cx="1548600" cy="0"/>
          </a:xfrm>
          <a:prstGeom prst="straightConnector1">
            <a:avLst/>
          </a:prstGeom>
          <a:noFill/>
          <a:ln w="38100" cap="flat" cmpd="sng">
            <a:solidFill>
              <a:schemeClr val="dk1"/>
            </a:solidFill>
            <a:prstDash val="solid"/>
            <a:round/>
            <a:headEnd type="none" w="med" len="med"/>
            <a:tailEnd type="triangle" w="med" len="med"/>
          </a:ln>
        </p:spPr>
      </p:cxnSp>
      <p:pic>
        <p:nvPicPr>
          <p:cNvPr id="1146" name="Google Shape;1146;p94"/>
          <p:cNvPicPr preferRelativeResize="0"/>
          <p:nvPr/>
        </p:nvPicPr>
        <p:blipFill>
          <a:blip r:embed="rId4">
            <a:alphaModFix/>
          </a:blip>
          <a:stretch>
            <a:fillRect/>
          </a:stretch>
        </p:blipFill>
        <p:spPr>
          <a:xfrm flipH="1">
            <a:off x="323999" y="4169567"/>
            <a:ext cx="737277" cy="722604"/>
          </a:xfrm>
          <a:prstGeom prst="rect">
            <a:avLst/>
          </a:prstGeom>
          <a:noFill/>
          <a:ln>
            <a:noFill/>
          </a:ln>
        </p:spPr>
      </p:pic>
      <p:pic>
        <p:nvPicPr>
          <p:cNvPr id="1147" name="Google Shape;1147;p94"/>
          <p:cNvPicPr preferRelativeResize="0"/>
          <p:nvPr/>
        </p:nvPicPr>
        <p:blipFill>
          <a:blip r:embed="rId5">
            <a:alphaModFix/>
          </a:blip>
          <a:stretch>
            <a:fillRect/>
          </a:stretch>
        </p:blipFill>
        <p:spPr>
          <a:xfrm>
            <a:off x="7554681" y="4114775"/>
            <a:ext cx="892101" cy="777399"/>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3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3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14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151"/>
        <p:cNvGrpSpPr/>
        <p:nvPr/>
      </p:nvGrpSpPr>
      <p:grpSpPr>
        <a:xfrm>
          <a:off x="0" y="0"/>
          <a:ext cx="0" cy="0"/>
          <a:chOff x="0" y="0"/>
          <a:chExt cx="0" cy="0"/>
        </a:xfrm>
      </p:grpSpPr>
      <p:sp>
        <p:nvSpPr>
          <p:cNvPr id="1152" name="Google Shape;1152;p95"/>
          <p:cNvSpPr txBox="1">
            <a:spLocks noGrp="1"/>
          </p:cNvSpPr>
          <p:nvPr>
            <p:ph type="body" idx="4294967295"/>
          </p:nvPr>
        </p:nvSpPr>
        <p:spPr>
          <a:xfrm>
            <a:off x="324000" y="759300"/>
            <a:ext cx="8237700" cy="3258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sz="2000"/>
              <a:t>They look at another example.</a:t>
            </a:r>
            <a:endParaRPr sz="2000"/>
          </a:p>
          <a:p>
            <a:pPr marL="0" lvl="0" indent="0" algn="l" rtl="0">
              <a:spcBef>
                <a:spcPts val="1000"/>
              </a:spcBef>
              <a:spcAft>
                <a:spcPts val="0"/>
              </a:spcAft>
              <a:buNone/>
            </a:pPr>
            <a:endParaRPr sz="2000"/>
          </a:p>
          <a:p>
            <a:pPr marL="0" lvl="0" indent="0" algn="l" rtl="0">
              <a:spcBef>
                <a:spcPts val="1000"/>
              </a:spcBef>
              <a:spcAft>
                <a:spcPts val="1000"/>
              </a:spcAft>
              <a:buNone/>
            </a:pPr>
            <a:endParaRPr sz="2000"/>
          </a:p>
        </p:txBody>
      </p:sp>
      <p:sp>
        <p:nvSpPr>
          <p:cNvPr id="1153" name="Google Shape;1153;p95"/>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Clr>
                <a:schemeClr val="dk1"/>
              </a:buClr>
              <a:buSzPts val="1100"/>
              <a:buFont typeface="Arial"/>
              <a:buNone/>
            </a:pPr>
            <a:r>
              <a:rPr lang="en-GB"/>
              <a:t>Translate one point</a:t>
            </a:r>
            <a:endParaRPr/>
          </a:p>
        </p:txBody>
      </p:sp>
      <p:graphicFrame>
        <p:nvGraphicFramePr>
          <p:cNvPr id="1154" name="Google Shape;1154;p95"/>
          <p:cNvGraphicFramePr/>
          <p:nvPr/>
        </p:nvGraphicFramePr>
        <p:xfrm>
          <a:off x="3407363" y="1394050"/>
          <a:ext cx="2408550" cy="1736000"/>
        </p:xfrm>
        <a:graphic>
          <a:graphicData uri="http://schemas.openxmlformats.org/drawingml/2006/table">
            <a:tbl>
              <a:tblPr>
                <a:noFill/>
                <a:tableStyleId>{C0D7E137-80DB-41BD-A6AC-6A253FE51FAD}</a:tableStyleId>
              </a:tblPr>
              <a:tblGrid>
                <a:gridCol w="401425">
                  <a:extLst>
                    <a:ext uri="{9D8B030D-6E8A-4147-A177-3AD203B41FA5}">
                      <a16:colId xmlns:a16="http://schemas.microsoft.com/office/drawing/2014/main" val="20000"/>
                    </a:ext>
                  </a:extLst>
                </a:gridCol>
                <a:gridCol w="401425">
                  <a:extLst>
                    <a:ext uri="{9D8B030D-6E8A-4147-A177-3AD203B41FA5}">
                      <a16:colId xmlns:a16="http://schemas.microsoft.com/office/drawing/2014/main" val="20001"/>
                    </a:ext>
                  </a:extLst>
                </a:gridCol>
                <a:gridCol w="401425">
                  <a:extLst>
                    <a:ext uri="{9D8B030D-6E8A-4147-A177-3AD203B41FA5}">
                      <a16:colId xmlns:a16="http://schemas.microsoft.com/office/drawing/2014/main" val="20002"/>
                    </a:ext>
                  </a:extLst>
                </a:gridCol>
                <a:gridCol w="401425">
                  <a:extLst>
                    <a:ext uri="{9D8B030D-6E8A-4147-A177-3AD203B41FA5}">
                      <a16:colId xmlns:a16="http://schemas.microsoft.com/office/drawing/2014/main" val="20003"/>
                    </a:ext>
                  </a:extLst>
                </a:gridCol>
                <a:gridCol w="401425">
                  <a:extLst>
                    <a:ext uri="{9D8B030D-6E8A-4147-A177-3AD203B41FA5}">
                      <a16:colId xmlns:a16="http://schemas.microsoft.com/office/drawing/2014/main" val="20004"/>
                    </a:ext>
                  </a:extLst>
                </a:gridCol>
                <a:gridCol w="401425">
                  <a:extLst>
                    <a:ext uri="{9D8B030D-6E8A-4147-A177-3AD203B41FA5}">
                      <a16:colId xmlns:a16="http://schemas.microsoft.com/office/drawing/2014/main" val="20005"/>
                    </a:ext>
                  </a:extLst>
                </a:gridCol>
              </a:tblGrid>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700"/>
                        <a:buFont typeface="Arial"/>
                        <a:buNone/>
                      </a:pPr>
                      <a:endParaRPr sz="700" b="1"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34000">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2100">
                          <a:latin typeface="Lexend"/>
                          <a:ea typeface="Lexend"/>
                          <a:cs typeface="Lexend"/>
                          <a:sym typeface="Lexend"/>
                        </a:rPr>
                        <a:t>4</a:t>
                      </a: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100"/>
                        <a:buFont typeface="Arial"/>
                        <a:buNone/>
                      </a:pPr>
                      <a:r>
                        <a:rPr lang="en-GB" sz="2100">
                          <a:latin typeface="Lexend"/>
                          <a:ea typeface="Lexend"/>
                          <a:cs typeface="Lexend"/>
                          <a:sym typeface="Lexend"/>
                        </a:rPr>
                        <a:t>3</a:t>
                      </a: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2100">
                          <a:latin typeface="Lexend"/>
                          <a:ea typeface="Lexend"/>
                          <a:cs typeface="Lexend"/>
                          <a:sym typeface="Lexend"/>
                        </a:rPr>
                        <a:t>2</a:t>
                      </a: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2100">
                          <a:latin typeface="Lexend"/>
                          <a:ea typeface="Lexend"/>
                          <a:cs typeface="Lexend"/>
                          <a:sym typeface="Lexend"/>
                        </a:rPr>
                        <a:t>1</a:t>
                      </a: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1155" name="Google Shape;1155;p95"/>
          <p:cNvSpPr/>
          <p:nvPr/>
        </p:nvSpPr>
        <p:spPr>
          <a:xfrm>
            <a:off x="5013086" y="1831700"/>
            <a:ext cx="788400" cy="860700"/>
          </a:xfrm>
          <a:prstGeom prst="rect">
            <a:avLst/>
          </a:prstGeom>
          <a:solidFill>
            <a:srgbClr val="00FF00"/>
          </a:solidFill>
          <a:ln w="381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t>A</a:t>
            </a:r>
            <a:endParaRPr/>
          </a:p>
        </p:txBody>
      </p:sp>
      <p:pic>
        <p:nvPicPr>
          <p:cNvPr id="1156" name="Google Shape;1156;p95"/>
          <p:cNvPicPr preferRelativeResize="0"/>
          <p:nvPr/>
        </p:nvPicPr>
        <p:blipFill rotWithShape="1">
          <a:blip r:embed="rId3">
            <a:alphaModFix/>
          </a:blip>
          <a:srcRect r="57905" b="43690"/>
          <a:stretch/>
        </p:blipFill>
        <p:spPr>
          <a:xfrm flipH="1">
            <a:off x="528898" y="2387275"/>
            <a:ext cx="2662052" cy="1278713"/>
          </a:xfrm>
          <a:prstGeom prst="rect">
            <a:avLst/>
          </a:prstGeom>
          <a:noFill/>
          <a:ln>
            <a:noFill/>
          </a:ln>
        </p:spPr>
      </p:pic>
      <p:pic>
        <p:nvPicPr>
          <p:cNvPr id="1157" name="Google Shape;1157;p95"/>
          <p:cNvPicPr preferRelativeResize="0"/>
          <p:nvPr/>
        </p:nvPicPr>
        <p:blipFill rotWithShape="1">
          <a:blip r:embed="rId3">
            <a:alphaModFix/>
          </a:blip>
          <a:srcRect r="57905" b="43690"/>
          <a:stretch/>
        </p:blipFill>
        <p:spPr>
          <a:xfrm>
            <a:off x="6128175" y="1620001"/>
            <a:ext cx="2662052" cy="2330126"/>
          </a:xfrm>
          <a:prstGeom prst="rect">
            <a:avLst/>
          </a:prstGeom>
          <a:noFill/>
          <a:ln>
            <a:noFill/>
          </a:ln>
        </p:spPr>
      </p:pic>
      <p:sp>
        <p:nvSpPr>
          <p:cNvPr id="1158" name="Google Shape;1158;p95"/>
          <p:cNvSpPr txBox="1"/>
          <p:nvPr/>
        </p:nvSpPr>
        <p:spPr>
          <a:xfrm>
            <a:off x="6207429" y="1797551"/>
            <a:ext cx="2341200" cy="1471800"/>
          </a:xfrm>
          <a:prstGeom prst="rect">
            <a:avLst/>
          </a:prstGeom>
          <a:noFill/>
          <a:ln>
            <a:noFill/>
          </a:ln>
        </p:spPr>
        <p:txBody>
          <a:bodyPr spcFirstLastPara="1" wrap="square" lIns="0" tIns="0" rIns="0" bIns="0" anchor="ctr" anchorCtr="0">
            <a:noAutofit/>
          </a:bodyPr>
          <a:lstStyle/>
          <a:p>
            <a:pPr marL="0" lvl="0" indent="0" algn="l" rtl="0">
              <a:lnSpc>
                <a:spcPct val="115000"/>
              </a:lnSpc>
              <a:spcBef>
                <a:spcPts val="0"/>
              </a:spcBef>
              <a:spcAft>
                <a:spcPts val="0"/>
              </a:spcAft>
              <a:buNone/>
            </a:pPr>
            <a:r>
              <a:rPr lang="en-GB" sz="1800">
                <a:latin typeface="Lexend"/>
                <a:ea typeface="Lexend"/>
                <a:cs typeface="Lexend"/>
                <a:sym typeface="Lexend"/>
              </a:rPr>
              <a:t>Decide the direction in which you need to move the polygon. Directions can be right, left, up, or down.</a:t>
            </a:r>
            <a:endParaRPr sz="1800">
              <a:solidFill>
                <a:srgbClr val="000000"/>
              </a:solidFill>
              <a:latin typeface="Lexend"/>
              <a:ea typeface="Lexend"/>
              <a:cs typeface="Lexend"/>
              <a:sym typeface="Lexend"/>
            </a:endParaRPr>
          </a:p>
        </p:txBody>
      </p:sp>
      <p:sp>
        <p:nvSpPr>
          <p:cNvPr id="1159" name="Google Shape;1159;p95"/>
          <p:cNvSpPr txBox="1">
            <a:spLocks noGrp="1"/>
          </p:cNvSpPr>
          <p:nvPr>
            <p:ph type="body" idx="4294967295"/>
          </p:nvPr>
        </p:nvSpPr>
        <p:spPr>
          <a:xfrm>
            <a:off x="1324198" y="4365100"/>
            <a:ext cx="7135200" cy="4545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sz="2000"/>
              <a:t>What advice might you give to Jacob to do this?</a:t>
            </a:r>
            <a:endParaRPr sz="2000"/>
          </a:p>
          <a:p>
            <a:pPr marL="0" lvl="0" indent="0" algn="l" rtl="0">
              <a:spcBef>
                <a:spcPts val="1000"/>
              </a:spcBef>
              <a:spcAft>
                <a:spcPts val="0"/>
              </a:spcAft>
              <a:buNone/>
            </a:pPr>
            <a:endParaRPr sz="2000"/>
          </a:p>
          <a:p>
            <a:pPr marL="0" lvl="0" indent="0" algn="l" rtl="0">
              <a:spcBef>
                <a:spcPts val="1000"/>
              </a:spcBef>
              <a:spcAft>
                <a:spcPts val="1000"/>
              </a:spcAft>
              <a:buNone/>
            </a:pPr>
            <a:endParaRPr sz="2000"/>
          </a:p>
        </p:txBody>
      </p:sp>
      <p:sp>
        <p:nvSpPr>
          <p:cNvPr id="1160" name="Google Shape;1160;p95"/>
          <p:cNvSpPr/>
          <p:nvPr/>
        </p:nvSpPr>
        <p:spPr>
          <a:xfrm>
            <a:off x="3407374" y="1831700"/>
            <a:ext cx="788400" cy="860700"/>
          </a:xfrm>
          <a:prstGeom prst="rect">
            <a:avLst/>
          </a:prstGeom>
          <a:solidFill>
            <a:srgbClr val="FF9900"/>
          </a:solidFill>
          <a:ln w="381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t>B</a:t>
            </a:r>
            <a:endParaRPr/>
          </a:p>
        </p:txBody>
      </p:sp>
      <p:sp>
        <p:nvSpPr>
          <p:cNvPr id="1161" name="Google Shape;1161;p95"/>
          <p:cNvSpPr txBox="1">
            <a:spLocks noGrp="1"/>
          </p:cNvSpPr>
          <p:nvPr>
            <p:ph type="body" idx="4294967295"/>
          </p:nvPr>
        </p:nvSpPr>
        <p:spPr>
          <a:xfrm>
            <a:off x="1249550" y="3893500"/>
            <a:ext cx="6571800" cy="4545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sz="2000"/>
              <a:t>Marking the vertex will help you to move the shape.</a:t>
            </a:r>
            <a:endParaRPr sz="2000"/>
          </a:p>
        </p:txBody>
      </p:sp>
      <p:sp>
        <p:nvSpPr>
          <p:cNvPr id="1162" name="Google Shape;1162;p95"/>
          <p:cNvSpPr txBox="1"/>
          <p:nvPr/>
        </p:nvSpPr>
        <p:spPr>
          <a:xfrm>
            <a:off x="799788" y="2595325"/>
            <a:ext cx="2229300" cy="5541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a:latin typeface="Lexend"/>
                <a:ea typeface="Lexend"/>
                <a:cs typeface="Lexend"/>
                <a:sym typeface="Lexend"/>
              </a:rPr>
              <a:t>I need to move 4 squares to the left.</a:t>
            </a:r>
            <a:endParaRPr sz="1800">
              <a:latin typeface="Lexend"/>
              <a:ea typeface="Lexend"/>
              <a:cs typeface="Lexend"/>
              <a:sym typeface="Lexend"/>
            </a:endParaRPr>
          </a:p>
        </p:txBody>
      </p:sp>
      <p:sp>
        <p:nvSpPr>
          <p:cNvPr id="1163" name="Google Shape;1163;p95"/>
          <p:cNvSpPr/>
          <p:nvPr/>
        </p:nvSpPr>
        <p:spPr>
          <a:xfrm>
            <a:off x="3407386" y="1831701"/>
            <a:ext cx="788400" cy="860700"/>
          </a:xfrm>
          <a:prstGeom prst="rect">
            <a:avLst/>
          </a:prstGeom>
          <a:solidFill>
            <a:srgbClr val="00FF00"/>
          </a:solidFill>
          <a:ln w="381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t>A</a:t>
            </a:r>
            <a:endParaRPr/>
          </a:p>
        </p:txBody>
      </p:sp>
      <p:sp>
        <p:nvSpPr>
          <p:cNvPr id="1164" name="Google Shape;1164;p95"/>
          <p:cNvSpPr/>
          <p:nvPr/>
        </p:nvSpPr>
        <p:spPr>
          <a:xfrm>
            <a:off x="5727036" y="2578948"/>
            <a:ext cx="156000" cy="158100"/>
          </a:xfrm>
          <a:prstGeom prst="ellipse">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pic>
        <p:nvPicPr>
          <p:cNvPr id="1165" name="Google Shape;1165;p95"/>
          <p:cNvPicPr preferRelativeResize="0"/>
          <p:nvPr/>
        </p:nvPicPr>
        <p:blipFill>
          <a:blip r:embed="rId4">
            <a:alphaModFix/>
          </a:blip>
          <a:stretch>
            <a:fillRect/>
          </a:stretch>
        </p:blipFill>
        <p:spPr>
          <a:xfrm>
            <a:off x="4319994" y="2741472"/>
            <a:ext cx="286250" cy="325724"/>
          </a:xfrm>
          <a:prstGeom prst="rect">
            <a:avLst/>
          </a:prstGeom>
          <a:noFill/>
          <a:ln>
            <a:noFill/>
          </a:ln>
        </p:spPr>
      </p:pic>
      <p:pic>
        <p:nvPicPr>
          <p:cNvPr id="1166" name="Google Shape;1166;p95"/>
          <p:cNvPicPr preferRelativeResize="0"/>
          <p:nvPr/>
        </p:nvPicPr>
        <p:blipFill>
          <a:blip r:embed="rId4">
            <a:alphaModFix/>
          </a:blip>
          <a:stretch>
            <a:fillRect/>
          </a:stretch>
        </p:blipFill>
        <p:spPr>
          <a:xfrm>
            <a:off x="4718193" y="2726347"/>
            <a:ext cx="286250" cy="325725"/>
          </a:xfrm>
          <a:prstGeom prst="rect">
            <a:avLst/>
          </a:prstGeom>
          <a:noFill/>
          <a:ln>
            <a:noFill/>
          </a:ln>
        </p:spPr>
      </p:pic>
      <p:pic>
        <p:nvPicPr>
          <p:cNvPr id="1167" name="Google Shape;1167;p95"/>
          <p:cNvPicPr preferRelativeResize="0"/>
          <p:nvPr/>
        </p:nvPicPr>
        <p:blipFill>
          <a:blip r:embed="rId4">
            <a:alphaModFix/>
          </a:blip>
          <a:stretch>
            <a:fillRect/>
          </a:stretch>
        </p:blipFill>
        <p:spPr>
          <a:xfrm>
            <a:off x="5116393" y="2726347"/>
            <a:ext cx="286250" cy="325725"/>
          </a:xfrm>
          <a:prstGeom prst="rect">
            <a:avLst/>
          </a:prstGeom>
          <a:noFill/>
          <a:ln>
            <a:noFill/>
          </a:ln>
        </p:spPr>
      </p:pic>
      <p:pic>
        <p:nvPicPr>
          <p:cNvPr id="1168" name="Google Shape;1168;p95"/>
          <p:cNvPicPr preferRelativeResize="0"/>
          <p:nvPr/>
        </p:nvPicPr>
        <p:blipFill>
          <a:blip r:embed="rId4">
            <a:alphaModFix/>
          </a:blip>
          <a:stretch>
            <a:fillRect/>
          </a:stretch>
        </p:blipFill>
        <p:spPr>
          <a:xfrm>
            <a:off x="5469349" y="2748965"/>
            <a:ext cx="241200" cy="325725"/>
          </a:xfrm>
          <a:prstGeom prst="rect">
            <a:avLst/>
          </a:prstGeom>
          <a:noFill/>
          <a:ln>
            <a:noFill/>
          </a:ln>
        </p:spPr>
      </p:pic>
      <p:cxnSp>
        <p:nvCxnSpPr>
          <p:cNvPr id="1169" name="Google Shape;1169;p95"/>
          <p:cNvCxnSpPr/>
          <p:nvPr/>
        </p:nvCxnSpPr>
        <p:spPr>
          <a:xfrm rot="10800000">
            <a:off x="4191900" y="3223350"/>
            <a:ext cx="1570500" cy="21300"/>
          </a:xfrm>
          <a:prstGeom prst="straightConnector1">
            <a:avLst/>
          </a:prstGeom>
          <a:noFill/>
          <a:ln w="38100" cap="flat" cmpd="sng">
            <a:solidFill>
              <a:schemeClr val="dk1"/>
            </a:solidFill>
            <a:prstDash val="solid"/>
            <a:round/>
            <a:headEnd type="none" w="med" len="med"/>
            <a:tailEnd type="triangle" w="med" len="med"/>
          </a:ln>
        </p:spPr>
      </p:cxnSp>
      <p:sp>
        <p:nvSpPr>
          <p:cNvPr id="1170" name="Google Shape;1170;p95"/>
          <p:cNvSpPr/>
          <p:nvPr/>
        </p:nvSpPr>
        <p:spPr>
          <a:xfrm>
            <a:off x="4126274" y="2578950"/>
            <a:ext cx="156000" cy="158100"/>
          </a:xfrm>
          <a:prstGeom prst="ellipse">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pic>
        <p:nvPicPr>
          <p:cNvPr id="1171" name="Google Shape;1171;p95"/>
          <p:cNvPicPr preferRelativeResize="0"/>
          <p:nvPr/>
        </p:nvPicPr>
        <p:blipFill>
          <a:blip r:embed="rId5">
            <a:alphaModFix/>
          </a:blip>
          <a:stretch>
            <a:fillRect/>
          </a:stretch>
        </p:blipFill>
        <p:spPr>
          <a:xfrm flipH="1">
            <a:off x="323999" y="4093367"/>
            <a:ext cx="737277" cy="722604"/>
          </a:xfrm>
          <a:prstGeom prst="rect">
            <a:avLst/>
          </a:prstGeom>
          <a:noFill/>
          <a:ln>
            <a:noFill/>
          </a:ln>
        </p:spPr>
      </p:pic>
      <p:pic>
        <p:nvPicPr>
          <p:cNvPr id="1172" name="Google Shape;1172;p95"/>
          <p:cNvPicPr preferRelativeResize="0"/>
          <p:nvPr/>
        </p:nvPicPr>
        <p:blipFill>
          <a:blip r:embed="rId6">
            <a:alphaModFix/>
          </a:blip>
          <a:stretch>
            <a:fillRect/>
          </a:stretch>
        </p:blipFill>
        <p:spPr>
          <a:xfrm>
            <a:off x="7554681" y="4038575"/>
            <a:ext cx="892101" cy="777399"/>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5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7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6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6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57"/>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15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6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xit" presetSubtype="0" fill="hold" nodeType="clickEffect">
                                  <p:stCondLst>
                                    <p:cond delay="0"/>
                                  </p:stCondLst>
                                  <p:childTnLst>
                                    <p:set>
                                      <p:cBhvr>
                                        <p:cTn id="32" dur="1" fill="hold">
                                          <p:stCondLst>
                                            <p:cond delay="0"/>
                                          </p:stCondLst>
                                        </p:cTn>
                                        <p:tgtEl>
                                          <p:spTgt spid="1168"/>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 presetClass="exit" presetSubtype="0" fill="hold" nodeType="clickEffect">
                                  <p:stCondLst>
                                    <p:cond delay="0"/>
                                  </p:stCondLst>
                                  <p:childTnLst>
                                    <p:set>
                                      <p:cBhvr>
                                        <p:cTn id="36" dur="1" fill="hold">
                                          <p:stCondLst>
                                            <p:cond delay="0"/>
                                          </p:stCondLst>
                                        </p:cTn>
                                        <p:tgtEl>
                                          <p:spTgt spid="1167"/>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1" presetClass="exit" presetSubtype="0" fill="hold" nodeType="clickEffect">
                                  <p:stCondLst>
                                    <p:cond delay="0"/>
                                  </p:stCondLst>
                                  <p:childTnLst>
                                    <p:set>
                                      <p:cBhvr>
                                        <p:cTn id="40" dur="1" fill="hold">
                                          <p:stCondLst>
                                            <p:cond delay="0"/>
                                          </p:stCondLst>
                                        </p:cTn>
                                        <p:tgtEl>
                                          <p:spTgt spid="1166"/>
                                        </p:tgtEl>
                                        <p:attrNameLst>
                                          <p:attrName>style.visibility</p:attrName>
                                        </p:attrNameLst>
                                      </p:cBhvr>
                                      <p:to>
                                        <p:strVal val="hidden"/>
                                      </p:to>
                                    </p:set>
                                  </p:childTnLst>
                                </p:cTn>
                              </p:par>
                            </p:childTnLst>
                          </p:cTn>
                        </p:par>
                      </p:childTnLst>
                    </p:cTn>
                  </p:par>
                  <p:par>
                    <p:cTn id="41" fill="hold">
                      <p:stCondLst>
                        <p:cond delay="indefinite"/>
                      </p:stCondLst>
                      <p:childTnLst>
                        <p:par>
                          <p:cTn id="42" fill="hold">
                            <p:stCondLst>
                              <p:cond delay="0"/>
                            </p:stCondLst>
                            <p:childTnLst>
                              <p:par>
                                <p:cTn id="43" presetID="1" presetClass="exit" presetSubtype="0" fill="hold" nodeType="clickEffect">
                                  <p:stCondLst>
                                    <p:cond delay="0"/>
                                  </p:stCondLst>
                                  <p:childTnLst>
                                    <p:set>
                                      <p:cBhvr>
                                        <p:cTn id="44" dur="1" fill="hold">
                                          <p:stCondLst>
                                            <p:cond delay="0"/>
                                          </p:stCondLst>
                                        </p:cTn>
                                        <p:tgtEl>
                                          <p:spTgt spid="1165"/>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1156"/>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1162"/>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163"/>
                                        </p:tgtEl>
                                        <p:attrNameLst>
                                          <p:attrName>style.visibility</p:attrName>
                                        </p:attrNameLst>
                                      </p:cBhvr>
                                      <p:to>
                                        <p:strVal val="visible"/>
                                      </p:to>
                                    </p:set>
                                  </p:childTnLst>
                                </p:cTn>
                              </p:par>
                              <p:par>
                                <p:cTn id="55" presetID="1" presetClass="exit" presetSubtype="0" fill="hold" nodeType="withEffect">
                                  <p:stCondLst>
                                    <p:cond delay="0"/>
                                  </p:stCondLst>
                                  <p:childTnLst>
                                    <p:set>
                                      <p:cBhvr>
                                        <p:cTn id="56" dur="1" fill="hold">
                                          <p:stCondLst>
                                            <p:cond delay="0"/>
                                          </p:stCondLst>
                                        </p:cTn>
                                        <p:tgtEl>
                                          <p:spTgt spid="1170"/>
                                        </p:tgtEl>
                                        <p:attrNameLst>
                                          <p:attrName>style.visibility</p:attrName>
                                        </p:attrNameLst>
                                      </p:cBhvr>
                                      <p:to>
                                        <p:strVal val="hidden"/>
                                      </p:to>
                                    </p:set>
                                  </p:childTnLst>
                                </p:cTn>
                              </p:par>
                              <p:par>
                                <p:cTn id="57" presetID="1" presetClass="exit" presetSubtype="0" fill="hold" nodeType="withEffect">
                                  <p:stCondLst>
                                    <p:cond delay="0"/>
                                  </p:stCondLst>
                                  <p:childTnLst>
                                    <p:set>
                                      <p:cBhvr>
                                        <p:cTn id="58" dur="1" fill="hold">
                                          <p:stCondLst>
                                            <p:cond delay="0"/>
                                          </p:stCondLst>
                                        </p:cTn>
                                        <p:tgtEl>
                                          <p:spTgt spid="1155"/>
                                        </p:tgtEl>
                                        <p:attrNameLst>
                                          <p:attrName>style.visibility</p:attrName>
                                        </p:attrNameLst>
                                      </p:cBhvr>
                                      <p:to>
                                        <p:strVal val="hidden"/>
                                      </p:to>
                                    </p:set>
                                  </p:childTnLst>
                                </p:cTn>
                              </p:par>
                              <p:par>
                                <p:cTn id="59" presetID="1" presetClass="exit" presetSubtype="0" fill="hold" nodeType="withEffect">
                                  <p:stCondLst>
                                    <p:cond delay="0"/>
                                  </p:stCondLst>
                                  <p:childTnLst>
                                    <p:set>
                                      <p:cBhvr>
                                        <p:cTn id="60" dur="1" fill="hold">
                                          <p:stCondLst>
                                            <p:cond delay="0"/>
                                          </p:stCondLst>
                                        </p:cTn>
                                        <p:tgtEl>
                                          <p:spTgt spid="116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176"/>
        <p:cNvGrpSpPr/>
        <p:nvPr/>
      </p:nvGrpSpPr>
      <p:grpSpPr>
        <a:xfrm>
          <a:off x="0" y="0"/>
          <a:ext cx="0" cy="0"/>
          <a:chOff x="0" y="0"/>
          <a:chExt cx="0" cy="0"/>
        </a:xfrm>
      </p:grpSpPr>
      <p:sp>
        <p:nvSpPr>
          <p:cNvPr id="1177" name="Google Shape;1177;p96"/>
          <p:cNvSpPr txBox="1">
            <a:spLocks noGrp="1"/>
          </p:cNvSpPr>
          <p:nvPr>
            <p:ph type="body" idx="4294967295"/>
          </p:nvPr>
        </p:nvSpPr>
        <p:spPr>
          <a:xfrm>
            <a:off x="324000" y="759300"/>
            <a:ext cx="7135200" cy="325800"/>
          </a:xfrm>
          <a:prstGeom prst="rect">
            <a:avLst/>
          </a:prstGeom>
        </p:spPr>
        <p:txBody>
          <a:bodyPr spcFirstLastPara="1" wrap="square" lIns="0" tIns="0" rIns="0" bIns="0" anchor="t" anchorCtr="0">
            <a:noAutofit/>
          </a:bodyPr>
          <a:lstStyle/>
          <a:p>
            <a:pPr marL="0" lvl="0" indent="0" algn="l" rtl="0">
              <a:lnSpc>
                <a:spcPct val="100000"/>
              </a:lnSpc>
              <a:spcBef>
                <a:spcPts val="0"/>
              </a:spcBef>
              <a:spcAft>
                <a:spcPts val="0"/>
              </a:spcAft>
              <a:buNone/>
            </a:pPr>
            <a:r>
              <a:rPr lang="en-GB" sz="2000"/>
              <a:t>Jacob and Sofia now want to </a:t>
            </a:r>
            <a:r>
              <a:rPr lang="en-GB" sz="2000" b="1"/>
              <a:t>translate </a:t>
            </a:r>
            <a:r>
              <a:rPr lang="en-GB" sz="2000"/>
              <a:t>polygon A 4 right and 3 down.</a:t>
            </a:r>
            <a:endParaRPr sz="2000"/>
          </a:p>
          <a:p>
            <a:pPr marL="0" lvl="0" indent="0" algn="l" rtl="0">
              <a:lnSpc>
                <a:spcPct val="100000"/>
              </a:lnSpc>
              <a:spcBef>
                <a:spcPts val="0"/>
              </a:spcBef>
              <a:spcAft>
                <a:spcPts val="0"/>
              </a:spcAft>
              <a:buNone/>
            </a:pPr>
            <a:endParaRPr sz="2000"/>
          </a:p>
          <a:p>
            <a:pPr marL="0" lvl="0" indent="0" algn="l" rtl="0">
              <a:lnSpc>
                <a:spcPct val="100000"/>
              </a:lnSpc>
              <a:spcBef>
                <a:spcPts val="0"/>
              </a:spcBef>
              <a:spcAft>
                <a:spcPts val="0"/>
              </a:spcAft>
              <a:buNone/>
            </a:pPr>
            <a:endParaRPr sz="2000"/>
          </a:p>
          <a:p>
            <a:pPr marL="0" lvl="0" indent="0" algn="l" rtl="0">
              <a:spcBef>
                <a:spcPts val="0"/>
              </a:spcBef>
              <a:spcAft>
                <a:spcPts val="0"/>
              </a:spcAft>
              <a:buNone/>
            </a:pPr>
            <a:endParaRPr sz="2000"/>
          </a:p>
          <a:p>
            <a:pPr marL="0" lvl="0" indent="0" algn="l" rtl="0">
              <a:spcBef>
                <a:spcPts val="1000"/>
              </a:spcBef>
              <a:spcAft>
                <a:spcPts val="0"/>
              </a:spcAft>
              <a:buNone/>
            </a:pPr>
            <a:endParaRPr sz="2000"/>
          </a:p>
          <a:p>
            <a:pPr marL="0" lvl="0" indent="0" algn="l" rtl="0">
              <a:spcBef>
                <a:spcPts val="1000"/>
              </a:spcBef>
              <a:spcAft>
                <a:spcPts val="1000"/>
              </a:spcAft>
              <a:buNone/>
            </a:pPr>
            <a:endParaRPr sz="2000"/>
          </a:p>
        </p:txBody>
      </p:sp>
      <p:sp>
        <p:nvSpPr>
          <p:cNvPr id="1178" name="Google Shape;1178;p96"/>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Clr>
                <a:schemeClr val="dk1"/>
              </a:buClr>
              <a:buSzPts val="1100"/>
              <a:buFont typeface="Arial"/>
              <a:buNone/>
            </a:pPr>
            <a:r>
              <a:rPr lang="en-GB"/>
              <a:t>Translate one point</a:t>
            </a:r>
            <a:endParaRPr/>
          </a:p>
        </p:txBody>
      </p:sp>
      <p:graphicFrame>
        <p:nvGraphicFramePr>
          <p:cNvPr id="1179" name="Google Shape;1179;p96"/>
          <p:cNvGraphicFramePr/>
          <p:nvPr/>
        </p:nvGraphicFramePr>
        <p:xfrm>
          <a:off x="3407363" y="1394050"/>
          <a:ext cx="2800000" cy="2604000"/>
        </p:xfrm>
        <a:graphic>
          <a:graphicData uri="http://schemas.openxmlformats.org/drawingml/2006/table">
            <a:tbl>
              <a:tblPr>
                <a:noFill/>
                <a:tableStyleId>{C0D7E137-80DB-41BD-A6AC-6A253FE51FAD}</a:tableStyleId>
              </a:tblPr>
              <a:tblGrid>
                <a:gridCol w="400000">
                  <a:extLst>
                    <a:ext uri="{9D8B030D-6E8A-4147-A177-3AD203B41FA5}">
                      <a16:colId xmlns:a16="http://schemas.microsoft.com/office/drawing/2014/main" val="20000"/>
                    </a:ext>
                  </a:extLst>
                </a:gridCol>
                <a:gridCol w="400000">
                  <a:extLst>
                    <a:ext uri="{9D8B030D-6E8A-4147-A177-3AD203B41FA5}">
                      <a16:colId xmlns:a16="http://schemas.microsoft.com/office/drawing/2014/main" val="20001"/>
                    </a:ext>
                  </a:extLst>
                </a:gridCol>
                <a:gridCol w="400000">
                  <a:extLst>
                    <a:ext uri="{9D8B030D-6E8A-4147-A177-3AD203B41FA5}">
                      <a16:colId xmlns:a16="http://schemas.microsoft.com/office/drawing/2014/main" val="20002"/>
                    </a:ext>
                  </a:extLst>
                </a:gridCol>
                <a:gridCol w="400000">
                  <a:extLst>
                    <a:ext uri="{9D8B030D-6E8A-4147-A177-3AD203B41FA5}">
                      <a16:colId xmlns:a16="http://schemas.microsoft.com/office/drawing/2014/main" val="20003"/>
                    </a:ext>
                  </a:extLst>
                </a:gridCol>
                <a:gridCol w="400000">
                  <a:extLst>
                    <a:ext uri="{9D8B030D-6E8A-4147-A177-3AD203B41FA5}">
                      <a16:colId xmlns:a16="http://schemas.microsoft.com/office/drawing/2014/main" val="20004"/>
                    </a:ext>
                  </a:extLst>
                </a:gridCol>
                <a:gridCol w="400000">
                  <a:extLst>
                    <a:ext uri="{9D8B030D-6E8A-4147-A177-3AD203B41FA5}">
                      <a16:colId xmlns:a16="http://schemas.microsoft.com/office/drawing/2014/main" val="20005"/>
                    </a:ext>
                  </a:extLst>
                </a:gridCol>
                <a:gridCol w="400000">
                  <a:extLst>
                    <a:ext uri="{9D8B030D-6E8A-4147-A177-3AD203B41FA5}">
                      <a16:colId xmlns:a16="http://schemas.microsoft.com/office/drawing/2014/main" val="20006"/>
                    </a:ext>
                  </a:extLst>
                </a:gridCol>
              </a:tblGrid>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700"/>
                        <a:buFont typeface="Arial"/>
                        <a:buNone/>
                      </a:pPr>
                      <a:endParaRPr sz="700" b="1"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34000">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2100">
                          <a:latin typeface="Lexend"/>
                          <a:ea typeface="Lexend"/>
                          <a:cs typeface="Lexend"/>
                          <a:sym typeface="Lexend"/>
                        </a:rPr>
                        <a:t>1</a:t>
                      </a: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100"/>
                        <a:buFont typeface="Arial"/>
                        <a:buNone/>
                      </a:pPr>
                      <a:r>
                        <a:rPr lang="en-GB" sz="2100">
                          <a:latin typeface="Lexend"/>
                          <a:ea typeface="Lexend"/>
                          <a:cs typeface="Lexend"/>
                          <a:sym typeface="Lexend"/>
                        </a:rPr>
                        <a:t>2</a:t>
                      </a: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2100">
                          <a:latin typeface="Lexend"/>
                          <a:ea typeface="Lexend"/>
                          <a:cs typeface="Lexend"/>
                          <a:sym typeface="Lexend"/>
                        </a:rPr>
                        <a:t>3</a:t>
                      </a: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2100">
                          <a:latin typeface="Lexend"/>
                          <a:ea typeface="Lexend"/>
                          <a:cs typeface="Lexend"/>
                          <a:sym typeface="Lexend"/>
                        </a:rPr>
                        <a:t>4</a:t>
                      </a:r>
                      <a:endParaRPr sz="2100"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r>
                        <a:rPr lang="en-GB" sz="2100">
                          <a:latin typeface="Lexend"/>
                          <a:ea typeface="Lexend"/>
                          <a:cs typeface="Lexend"/>
                          <a:sym typeface="Lexend"/>
                        </a:rPr>
                        <a:t>1</a:t>
                      </a: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434000">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r>
                        <a:rPr lang="en-GB" sz="2100">
                          <a:latin typeface="Lexend"/>
                          <a:ea typeface="Lexend"/>
                          <a:cs typeface="Lexend"/>
                          <a:sym typeface="Lexend"/>
                        </a:rPr>
                        <a:t>2</a:t>
                      </a: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434000">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r>
                        <a:rPr lang="en-GB" sz="2100">
                          <a:latin typeface="Lexend"/>
                          <a:ea typeface="Lexend"/>
                          <a:cs typeface="Lexend"/>
                          <a:sym typeface="Lexend"/>
                        </a:rPr>
                        <a:t>3</a:t>
                      </a: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
        <p:nvSpPr>
          <p:cNvPr id="1180" name="Google Shape;1180;p96"/>
          <p:cNvSpPr/>
          <p:nvPr/>
        </p:nvSpPr>
        <p:spPr>
          <a:xfrm>
            <a:off x="3404536" y="1807875"/>
            <a:ext cx="788400" cy="860700"/>
          </a:xfrm>
          <a:prstGeom prst="rect">
            <a:avLst/>
          </a:prstGeom>
          <a:solidFill>
            <a:srgbClr val="00FF00"/>
          </a:solidFill>
          <a:ln w="381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t>A</a:t>
            </a:r>
            <a:endParaRPr/>
          </a:p>
        </p:txBody>
      </p:sp>
      <p:pic>
        <p:nvPicPr>
          <p:cNvPr id="1181" name="Google Shape;1181;p96"/>
          <p:cNvPicPr preferRelativeResize="0"/>
          <p:nvPr/>
        </p:nvPicPr>
        <p:blipFill rotWithShape="1">
          <a:blip r:embed="rId3">
            <a:alphaModFix/>
          </a:blip>
          <a:srcRect r="57905" b="43690"/>
          <a:stretch/>
        </p:blipFill>
        <p:spPr>
          <a:xfrm>
            <a:off x="6279370" y="1619991"/>
            <a:ext cx="2662052" cy="2159813"/>
          </a:xfrm>
          <a:prstGeom prst="rect">
            <a:avLst/>
          </a:prstGeom>
          <a:noFill/>
          <a:ln>
            <a:noFill/>
          </a:ln>
        </p:spPr>
      </p:pic>
      <p:sp>
        <p:nvSpPr>
          <p:cNvPr id="1182" name="Google Shape;1182;p96"/>
          <p:cNvSpPr txBox="1"/>
          <p:nvPr/>
        </p:nvSpPr>
        <p:spPr>
          <a:xfrm>
            <a:off x="6358619" y="1797551"/>
            <a:ext cx="2341200" cy="1471800"/>
          </a:xfrm>
          <a:prstGeom prst="rect">
            <a:avLst/>
          </a:prstGeom>
          <a:noFill/>
          <a:ln>
            <a:noFill/>
          </a:ln>
        </p:spPr>
        <p:txBody>
          <a:bodyPr spcFirstLastPara="1" wrap="square" lIns="0" tIns="0" rIns="0" bIns="0" anchor="ctr" anchorCtr="0">
            <a:noAutofit/>
          </a:bodyPr>
          <a:lstStyle/>
          <a:p>
            <a:pPr marL="0" lvl="0" indent="0" algn="l" rtl="0">
              <a:lnSpc>
                <a:spcPct val="115000"/>
              </a:lnSpc>
              <a:spcBef>
                <a:spcPts val="0"/>
              </a:spcBef>
              <a:spcAft>
                <a:spcPts val="0"/>
              </a:spcAft>
              <a:buNone/>
            </a:pPr>
            <a:r>
              <a:rPr lang="en-GB" sz="1800">
                <a:latin typeface="Lexend"/>
                <a:ea typeface="Lexend"/>
                <a:cs typeface="Lexend"/>
                <a:sym typeface="Lexend"/>
              </a:rPr>
              <a:t>Think carefully about the direction you need to move it. Count carefully.</a:t>
            </a:r>
            <a:endParaRPr sz="1800">
              <a:solidFill>
                <a:srgbClr val="000000"/>
              </a:solidFill>
              <a:latin typeface="Lexend"/>
              <a:ea typeface="Lexend"/>
              <a:cs typeface="Lexend"/>
              <a:sym typeface="Lexend"/>
            </a:endParaRPr>
          </a:p>
        </p:txBody>
      </p:sp>
      <p:sp>
        <p:nvSpPr>
          <p:cNvPr id="1183" name="Google Shape;1183;p96"/>
          <p:cNvSpPr txBox="1">
            <a:spLocks noGrp="1"/>
          </p:cNvSpPr>
          <p:nvPr>
            <p:ph type="body" idx="4294967295"/>
          </p:nvPr>
        </p:nvSpPr>
        <p:spPr>
          <a:xfrm>
            <a:off x="1324198" y="4365100"/>
            <a:ext cx="7135200" cy="4545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sz="2000"/>
              <a:t>What advice might you give to Jacob to do this?</a:t>
            </a:r>
            <a:endParaRPr sz="2000"/>
          </a:p>
          <a:p>
            <a:pPr marL="0" lvl="0" indent="0" algn="l" rtl="0">
              <a:spcBef>
                <a:spcPts val="1000"/>
              </a:spcBef>
              <a:spcAft>
                <a:spcPts val="0"/>
              </a:spcAft>
              <a:buNone/>
            </a:pPr>
            <a:endParaRPr sz="2000"/>
          </a:p>
          <a:p>
            <a:pPr marL="0" lvl="0" indent="0" algn="l" rtl="0">
              <a:spcBef>
                <a:spcPts val="1000"/>
              </a:spcBef>
              <a:spcAft>
                <a:spcPts val="1000"/>
              </a:spcAft>
              <a:buNone/>
            </a:pPr>
            <a:endParaRPr sz="2000"/>
          </a:p>
        </p:txBody>
      </p:sp>
      <p:sp>
        <p:nvSpPr>
          <p:cNvPr id="1184" name="Google Shape;1184;p96"/>
          <p:cNvSpPr/>
          <p:nvPr/>
        </p:nvSpPr>
        <p:spPr>
          <a:xfrm>
            <a:off x="4121499" y="2581708"/>
            <a:ext cx="160200" cy="162300"/>
          </a:xfrm>
          <a:prstGeom prst="ellipse">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pic>
        <p:nvPicPr>
          <p:cNvPr id="1185" name="Google Shape;1185;p96"/>
          <p:cNvPicPr preferRelativeResize="0"/>
          <p:nvPr/>
        </p:nvPicPr>
        <p:blipFill>
          <a:blip r:embed="rId4">
            <a:alphaModFix/>
          </a:blip>
          <a:stretch>
            <a:fillRect/>
          </a:stretch>
        </p:blipFill>
        <p:spPr>
          <a:xfrm>
            <a:off x="4281594" y="2753532"/>
            <a:ext cx="286250" cy="325724"/>
          </a:xfrm>
          <a:prstGeom prst="rect">
            <a:avLst/>
          </a:prstGeom>
          <a:noFill/>
          <a:ln>
            <a:noFill/>
          </a:ln>
        </p:spPr>
      </p:pic>
      <p:pic>
        <p:nvPicPr>
          <p:cNvPr id="1186" name="Google Shape;1186;p96"/>
          <p:cNvPicPr preferRelativeResize="0"/>
          <p:nvPr/>
        </p:nvPicPr>
        <p:blipFill>
          <a:blip r:embed="rId4">
            <a:alphaModFix/>
          </a:blip>
          <a:stretch>
            <a:fillRect/>
          </a:stretch>
        </p:blipFill>
        <p:spPr>
          <a:xfrm>
            <a:off x="4679793" y="2738407"/>
            <a:ext cx="286250" cy="325725"/>
          </a:xfrm>
          <a:prstGeom prst="rect">
            <a:avLst/>
          </a:prstGeom>
          <a:noFill/>
          <a:ln>
            <a:noFill/>
          </a:ln>
        </p:spPr>
      </p:pic>
      <p:pic>
        <p:nvPicPr>
          <p:cNvPr id="1187" name="Google Shape;1187;p96"/>
          <p:cNvPicPr preferRelativeResize="0"/>
          <p:nvPr/>
        </p:nvPicPr>
        <p:blipFill>
          <a:blip r:embed="rId4">
            <a:alphaModFix/>
          </a:blip>
          <a:stretch>
            <a:fillRect/>
          </a:stretch>
        </p:blipFill>
        <p:spPr>
          <a:xfrm>
            <a:off x="5077993" y="2738407"/>
            <a:ext cx="286250" cy="325725"/>
          </a:xfrm>
          <a:prstGeom prst="rect">
            <a:avLst/>
          </a:prstGeom>
          <a:noFill/>
          <a:ln>
            <a:noFill/>
          </a:ln>
        </p:spPr>
      </p:pic>
      <p:pic>
        <p:nvPicPr>
          <p:cNvPr id="1188" name="Google Shape;1188;p96"/>
          <p:cNvPicPr preferRelativeResize="0"/>
          <p:nvPr/>
        </p:nvPicPr>
        <p:blipFill>
          <a:blip r:embed="rId4">
            <a:alphaModFix/>
          </a:blip>
          <a:stretch>
            <a:fillRect/>
          </a:stretch>
        </p:blipFill>
        <p:spPr>
          <a:xfrm>
            <a:off x="5476200" y="2738400"/>
            <a:ext cx="241200" cy="325725"/>
          </a:xfrm>
          <a:prstGeom prst="rect">
            <a:avLst/>
          </a:prstGeom>
          <a:noFill/>
          <a:ln>
            <a:noFill/>
          </a:ln>
        </p:spPr>
      </p:pic>
      <p:cxnSp>
        <p:nvCxnSpPr>
          <p:cNvPr id="1189" name="Google Shape;1189;p96"/>
          <p:cNvCxnSpPr/>
          <p:nvPr/>
        </p:nvCxnSpPr>
        <p:spPr>
          <a:xfrm>
            <a:off x="4117500" y="2692000"/>
            <a:ext cx="1548600" cy="0"/>
          </a:xfrm>
          <a:prstGeom prst="straightConnector1">
            <a:avLst/>
          </a:prstGeom>
          <a:noFill/>
          <a:ln w="38100" cap="flat" cmpd="sng">
            <a:solidFill>
              <a:schemeClr val="dk1"/>
            </a:solidFill>
            <a:prstDash val="solid"/>
            <a:round/>
            <a:headEnd type="none" w="med" len="med"/>
            <a:tailEnd type="triangle" w="med" len="med"/>
          </a:ln>
        </p:spPr>
      </p:cxnSp>
      <p:cxnSp>
        <p:nvCxnSpPr>
          <p:cNvPr id="1190" name="Google Shape;1190;p96"/>
          <p:cNvCxnSpPr/>
          <p:nvPr/>
        </p:nvCxnSpPr>
        <p:spPr>
          <a:xfrm>
            <a:off x="6261669" y="2700008"/>
            <a:ext cx="19200" cy="1296900"/>
          </a:xfrm>
          <a:prstGeom prst="straightConnector1">
            <a:avLst/>
          </a:prstGeom>
          <a:noFill/>
          <a:ln w="38100" cap="flat" cmpd="sng">
            <a:solidFill>
              <a:schemeClr val="dk1"/>
            </a:solidFill>
            <a:prstDash val="solid"/>
            <a:round/>
            <a:headEnd type="none" w="med" len="med"/>
            <a:tailEnd type="triangle" w="med" len="med"/>
          </a:ln>
        </p:spPr>
      </p:cxnSp>
      <p:pic>
        <p:nvPicPr>
          <p:cNvPr id="1191" name="Google Shape;1191;p96"/>
          <p:cNvPicPr preferRelativeResize="0"/>
          <p:nvPr/>
        </p:nvPicPr>
        <p:blipFill>
          <a:blip r:embed="rId4">
            <a:alphaModFix/>
          </a:blip>
          <a:stretch>
            <a:fillRect/>
          </a:stretch>
        </p:blipFill>
        <p:spPr>
          <a:xfrm>
            <a:off x="5877788" y="2738400"/>
            <a:ext cx="241200" cy="325725"/>
          </a:xfrm>
          <a:prstGeom prst="rect">
            <a:avLst/>
          </a:prstGeom>
          <a:noFill/>
          <a:ln>
            <a:noFill/>
          </a:ln>
        </p:spPr>
      </p:pic>
      <p:pic>
        <p:nvPicPr>
          <p:cNvPr id="1192" name="Google Shape;1192;p96"/>
          <p:cNvPicPr preferRelativeResize="0"/>
          <p:nvPr/>
        </p:nvPicPr>
        <p:blipFill>
          <a:blip r:embed="rId4">
            <a:alphaModFix/>
          </a:blip>
          <a:stretch>
            <a:fillRect/>
          </a:stretch>
        </p:blipFill>
        <p:spPr>
          <a:xfrm>
            <a:off x="5910975" y="3185587"/>
            <a:ext cx="241200" cy="325725"/>
          </a:xfrm>
          <a:prstGeom prst="rect">
            <a:avLst/>
          </a:prstGeom>
          <a:noFill/>
          <a:ln>
            <a:noFill/>
          </a:ln>
        </p:spPr>
      </p:pic>
      <p:pic>
        <p:nvPicPr>
          <p:cNvPr id="1193" name="Google Shape;1193;p96"/>
          <p:cNvPicPr preferRelativeResize="0"/>
          <p:nvPr/>
        </p:nvPicPr>
        <p:blipFill>
          <a:blip r:embed="rId4">
            <a:alphaModFix/>
          </a:blip>
          <a:stretch>
            <a:fillRect/>
          </a:stretch>
        </p:blipFill>
        <p:spPr>
          <a:xfrm>
            <a:off x="5910975" y="3614300"/>
            <a:ext cx="241200" cy="325725"/>
          </a:xfrm>
          <a:prstGeom prst="rect">
            <a:avLst/>
          </a:prstGeom>
          <a:noFill/>
          <a:ln>
            <a:noFill/>
          </a:ln>
        </p:spPr>
      </p:pic>
      <p:pic>
        <p:nvPicPr>
          <p:cNvPr id="1194" name="Google Shape;1194;p96"/>
          <p:cNvPicPr preferRelativeResize="0"/>
          <p:nvPr/>
        </p:nvPicPr>
        <p:blipFill>
          <a:blip r:embed="rId5">
            <a:alphaModFix/>
          </a:blip>
          <a:stretch>
            <a:fillRect/>
          </a:stretch>
        </p:blipFill>
        <p:spPr>
          <a:xfrm flipH="1">
            <a:off x="323999" y="4093367"/>
            <a:ext cx="737277" cy="722604"/>
          </a:xfrm>
          <a:prstGeom prst="rect">
            <a:avLst/>
          </a:prstGeom>
          <a:noFill/>
          <a:ln>
            <a:noFill/>
          </a:ln>
        </p:spPr>
      </p:pic>
      <p:pic>
        <p:nvPicPr>
          <p:cNvPr id="1195" name="Google Shape;1195;p96"/>
          <p:cNvPicPr preferRelativeResize="0"/>
          <p:nvPr/>
        </p:nvPicPr>
        <p:blipFill>
          <a:blip r:embed="rId6">
            <a:alphaModFix/>
          </a:blip>
          <a:stretch>
            <a:fillRect/>
          </a:stretch>
        </p:blipFill>
        <p:spPr>
          <a:xfrm>
            <a:off x="7554681" y="4038575"/>
            <a:ext cx="892101" cy="777399"/>
          </a:xfrm>
          <a:prstGeom prst="rect">
            <a:avLst/>
          </a:prstGeom>
          <a:noFill/>
          <a:ln>
            <a:noFill/>
          </a:ln>
        </p:spPr>
      </p:pic>
      <p:sp>
        <p:nvSpPr>
          <p:cNvPr id="1196" name="Google Shape;1196;p96"/>
          <p:cNvSpPr/>
          <p:nvPr/>
        </p:nvSpPr>
        <p:spPr>
          <a:xfrm>
            <a:off x="5708999" y="2581607"/>
            <a:ext cx="160200" cy="162300"/>
          </a:xfrm>
          <a:prstGeom prst="ellipse">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197" name="Google Shape;1197;p96"/>
          <p:cNvSpPr/>
          <p:nvPr/>
        </p:nvSpPr>
        <p:spPr>
          <a:xfrm>
            <a:off x="5708994" y="3913376"/>
            <a:ext cx="199500" cy="202200"/>
          </a:xfrm>
          <a:prstGeom prst="ellipse">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8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1183"/>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8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8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8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18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xit" presetSubtype="0" fill="hold" nodeType="clickEffect">
                                  <p:stCondLst>
                                    <p:cond delay="0"/>
                                  </p:stCondLst>
                                  <p:childTnLst>
                                    <p:set>
                                      <p:cBhvr>
                                        <p:cTn id="28" dur="1" fill="hold">
                                          <p:stCondLst>
                                            <p:cond delay="0"/>
                                          </p:stCondLst>
                                        </p:cTn>
                                        <p:tgtEl>
                                          <p:spTgt spid="1185"/>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 presetClass="exit" presetSubtype="0" fill="hold" nodeType="clickEffect">
                                  <p:stCondLst>
                                    <p:cond delay="0"/>
                                  </p:stCondLst>
                                  <p:childTnLst>
                                    <p:set>
                                      <p:cBhvr>
                                        <p:cTn id="32" dur="1" fill="hold">
                                          <p:stCondLst>
                                            <p:cond delay="0"/>
                                          </p:stCondLst>
                                        </p:cTn>
                                        <p:tgtEl>
                                          <p:spTgt spid="1186"/>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 presetClass="exit" presetSubtype="0" fill="hold" nodeType="clickEffect">
                                  <p:stCondLst>
                                    <p:cond delay="0"/>
                                  </p:stCondLst>
                                  <p:childTnLst>
                                    <p:set>
                                      <p:cBhvr>
                                        <p:cTn id="36" dur="1" fill="hold">
                                          <p:stCondLst>
                                            <p:cond delay="0"/>
                                          </p:stCondLst>
                                        </p:cTn>
                                        <p:tgtEl>
                                          <p:spTgt spid="1187"/>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1" presetClass="exit" presetSubtype="0" fill="hold" nodeType="clickEffect">
                                  <p:stCondLst>
                                    <p:cond delay="0"/>
                                  </p:stCondLst>
                                  <p:childTnLst>
                                    <p:set>
                                      <p:cBhvr>
                                        <p:cTn id="40" dur="1" fill="hold">
                                          <p:stCondLst>
                                            <p:cond delay="0"/>
                                          </p:stCondLst>
                                        </p:cTn>
                                        <p:tgtEl>
                                          <p:spTgt spid="1188"/>
                                        </p:tgtEl>
                                        <p:attrNameLst>
                                          <p:attrName>style.visibility</p:attrName>
                                        </p:attrNameLst>
                                      </p:cBhvr>
                                      <p:to>
                                        <p:strVal val="hidden"/>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190"/>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xit" presetSubtype="0" fill="hold" nodeType="clickEffect">
                                  <p:stCondLst>
                                    <p:cond delay="0"/>
                                  </p:stCondLst>
                                  <p:childTnLst>
                                    <p:set>
                                      <p:cBhvr>
                                        <p:cTn id="48" dur="1" fill="hold">
                                          <p:stCondLst>
                                            <p:cond delay="0"/>
                                          </p:stCondLst>
                                        </p:cTn>
                                        <p:tgtEl>
                                          <p:spTgt spid="1191"/>
                                        </p:tgtEl>
                                        <p:attrNameLst>
                                          <p:attrName>style.visibility</p:attrName>
                                        </p:attrNameLst>
                                      </p:cBhvr>
                                      <p:to>
                                        <p:strVal val="hidden"/>
                                      </p:to>
                                    </p:set>
                                  </p:childTnLst>
                                </p:cTn>
                              </p:par>
                            </p:childTnLst>
                          </p:cTn>
                        </p:par>
                      </p:childTnLst>
                    </p:cTn>
                  </p:par>
                  <p:par>
                    <p:cTn id="49" fill="hold">
                      <p:stCondLst>
                        <p:cond delay="indefinite"/>
                      </p:stCondLst>
                      <p:childTnLst>
                        <p:par>
                          <p:cTn id="50" fill="hold">
                            <p:stCondLst>
                              <p:cond delay="0"/>
                            </p:stCondLst>
                            <p:childTnLst>
                              <p:par>
                                <p:cTn id="51" presetID="1" presetClass="exit" presetSubtype="0" fill="hold" nodeType="clickEffect">
                                  <p:stCondLst>
                                    <p:cond delay="0"/>
                                  </p:stCondLst>
                                  <p:childTnLst>
                                    <p:set>
                                      <p:cBhvr>
                                        <p:cTn id="52" dur="1" fill="hold">
                                          <p:stCondLst>
                                            <p:cond delay="0"/>
                                          </p:stCondLst>
                                        </p:cTn>
                                        <p:tgtEl>
                                          <p:spTgt spid="1192"/>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1" presetClass="exit" presetSubtype="0" fill="hold" nodeType="clickEffect">
                                  <p:stCondLst>
                                    <p:cond delay="0"/>
                                  </p:stCondLst>
                                  <p:childTnLst>
                                    <p:set>
                                      <p:cBhvr>
                                        <p:cTn id="56" dur="1" fill="hold">
                                          <p:stCondLst>
                                            <p:cond delay="0"/>
                                          </p:stCondLst>
                                        </p:cTn>
                                        <p:tgtEl>
                                          <p:spTgt spid="1193"/>
                                        </p:tgtEl>
                                        <p:attrNameLst>
                                          <p:attrName>style.visibility</p:attrName>
                                        </p:attrNameLst>
                                      </p:cBhvr>
                                      <p:to>
                                        <p:strVal val="hidden"/>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1196"/>
                                        </p:tgtEl>
                                        <p:attrNameLst>
                                          <p:attrName>style.visibility</p:attrName>
                                        </p:attrNameLst>
                                      </p:cBhvr>
                                      <p:to>
                                        <p:strVal val="visible"/>
                                      </p:to>
                                    </p:set>
                                  </p:childTnLst>
                                </p:cTn>
                              </p:par>
                              <p:par>
                                <p:cTn id="61" presetID="1" presetClass="exit" presetSubtype="0" fill="hold" nodeType="withEffect">
                                  <p:stCondLst>
                                    <p:cond delay="0"/>
                                  </p:stCondLst>
                                  <p:childTnLst>
                                    <p:set>
                                      <p:cBhvr>
                                        <p:cTn id="62" dur="1" fill="hold">
                                          <p:stCondLst>
                                            <p:cond delay="0"/>
                                          </p:stCondLst>
                                        </p:cTn>
                                        <p:tgtEl>
                                          <p:spTgt spid="1184"/>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1" presetClass="exit" presetSubtype="0" fill="hold" nodeType="clickEffect">
                                  <p:stCondLst>
                                    <p:cond delay="0"/>
                                  </p:stCondLst>
                                  <p:childTnLst>
                                    <p:set>
                                      <p:cBhvr>
                                        <p:cTn id="66" dur="1" fill="hold">
                                          <p:stCondLst>
                                            <p:cond delay="0"/>
                                          </p:stCondLst>
                                        </p:cTn>
                                        <p:tgtEl>
                                          <p:spTgt spid="1196"/>
                                        </p:tgtEl>
                                        <p:attrNameLst>
                                          <p:attrName>style.visibility</p:attrName>
                                        </p:attrNameLst>
                                      </p:cBhvr>
                                      <p:to>
                                        <p:strVal val="hidden"/>
                                      </p:to>
                                    </p:set>
                                  </p:childTnLst>
                                </p:cTn>
                              </p:par>
                              <p:par>
                                <p:cTn id="67" presetID="1" presetClass="entr" presetSubtype="0" fill="hold" nodeType="withEffect">
                                  <p:stCondLst>
                                    <p:cond delay="0"/>
                                  </p:stCondLst>
                                  <p:childTnLst>
                                    <p:set>
                                      <p:cBhvr>
                                        <p:cTn id="68" dur="1" fill="hold">
                                          <p:stCondLst>
                                            <p:cond delay="0"/>
                                          </p:stCondLst>
                                        </p:cTn>
                                        <p:tgtEl>
                                          <p:spTgt spid="119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01"/>
        <p:cNvGrpSpPr/>
        <p:nvPr/>
      </p:nvGrpSpPr>
      <p:grpSpPr>
        <a:xfrm>
          <a:off x="0" y="0"/>
          <a:ext cx="0" cy="0"/>
          <a:chOff x="0" y="0"/>
          <a:chExt cx="0" cy="0"/>
        </a:xfrm>
      </p:grpSpPr>
      <p:sp>
        <p:nvSpPr>
          <p:cNvPr id="1202" name="Google Shape;1202;p97"/>
          <p:cNvSpPr txBox="1">
            <a:spLocks noGrp="1"/>
          </p:cNvSpPr>
          <p:nvPr>
            <p:ph type="body" idx="4294967295"/>
          </p:nvPr>
        </p:nvSpPr>
        <p:spPr>
          <a:xfrm>
            <a:off x="324000" y="759300"/>
            <a:ext cx="8237700" cy="325800"/>
          </a:xfrm>
          <a:prstGeom prst="rect">
            <a:avLst/>
          </a:prstGeom>
        </p:spPr>
        <p:txBody>
          <a:bodyPr spcFirstLastPara="1" wrap="square" lIns="0" tIns="0" rIns="0" bIns="0" anchor="t" anchorCtr="0">
            <a:noAutofit/>
          </a:bodyPr>
          <a:lstStyle/>
          <a:p>
            <a:pPr marL="0" lvl="0" indent="0" algn="l" rtl="0">
              <a:lnSpc>
                <a:spcPct val="100000"/>
              </a:lnSpc>
              <a:spcBef>
                <a:spcPts val="0"/>
              </a:spcBef>
              <a:spcAft>
                <a:spcPts val="0"/>
              </a:spcAft>
              <a:buNone/>
            </a:pPr>
            <a:r>
              <a:rPr lang="en-GB" sz="2000"/>
              <a:t>Jacob and Sofia now want to </a:t>
            </a:r>
            <a:r>
              <a:rPr lang="en-GB" sz="2000" b="1"/>
              <a:t>translate</a:t>
            </a:r>
            <a:r>
              <a:rPr lang="en-GB" sz="2000"/>
              <a:t> polygon A to B</a:t>
            </a:r>
            <a:endParaRPr sz="2000"/>
          </a:p>
          <a:p>
            <a:pPr marL="0" lvl="0" indent="0" algn="l" rtl="0">
              <a:lnSpc>
                <a:spcPct val="100000"/>
              </a:lnSpc>
              <a:spcBef>
                <a:spcPts val="0"/>
              </a:spcBef>
              <a:spcAft>
                <a:spcPts val="0"/>
              </a:spcAft>
              <a:buNone/>
            </a:pPr>
            <a:endParaRPr sz="2000"/>
          </a:p>
          <a:p>
            <a:pPr marL="0" lvl="0" indent="0" algn="l" rtl="0">
              <a:lnSpc>
                <a:spcPct val="100000"/>
              </a:lnSpc>
              <a:spcBef>
                <a:spcPts val="0"/>
              </a:spcBef>
              <a:spcAft>
                <a:spcPts val="0"/>
              </a:spcAft>
              <a:buNone/>
            </a:pPr>
            <a:endParaRPr sz="2000"/>
          </a:p>
          <a:p>
            <a:pPr marL="0" lvl="0" indent="0" algn="l" rtl="0">
              <a:spcBef>
                <a:spcPts val="0"/>
              </a:spcBef>
              <a:spcAft>
                <a:spcPts val="0"/>
              </a:spcAft>
              <a:buNone/>
            </a:pPr>
            <a:endParaRPr sz="2000"/>
          </a:p>
          <a:p>
            <a:pPr marL="0" lvl="0" indent="0" algn="l" rtl="0">
              <a:spcBef>
                <a:spcPts val="1000"/>
              </a:spcBef>
              <a:spcAft>
                <a:spcPts val="0"/>
              </a:spcAft>
              <a:buNone/>
            </a:pPr>
            <a:endParaRPr sz="2000"/>
          </a:p>
          <a:p>
            <a:pPr marL="0" lvl="0" indent="0" algn="l" rtl="0">
              <a:spcBef>
                <a:spcPts val="1000"/>
              </a:spcBef>
              <a:spcAft>
                <a:spcPts val="1000"/>
              </a:spcAft>
              <a:buNone/>
            </a:pPr>
            <a:endParaRPr sz="2000"/>
          </a:p>
        </p:txBody>
      </p:sp>
      <p:sp>
        <p:nvSpPr>
          <p:cNvPr id="1203" name="Google Shape;1203;p97"/>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Clr>
                <a:schemeClr val="dk1"/>
              </a:buClr>
              <a:buSzPts val="1100"/>
              <a:buFont typeface="Arial"/>
              <a:buNone/>
            </a:pPr>
            <a:r>
              <a:rPr lang="en-GB"/>
              <a:t>Translate one point</a:t>
            </a:r>
            <a:endParaRPr/>
          </a:p>
        </p:txBody>
      </p:sp>
      <p:graphicFrame>
        <p:nvGraphicFramePr>
          <p:cNvPr id="1204" name="Google Shape;1204;p97"/>
          <p:cNvGraphicFramePr/>
          <p:nvPr/>
        </p:nvGraphicFramePr>
        <p:xfrm>
          <a:off x="3407363" y="1394050"/>
          <a:ext cx="2800000" cy="2604000"/>
        </p:xfrm>
        <a:graphic>
          <a:graphicData uri="http://schemas.openxmlformats.org/drawingml/2006/table">
            <a:tbl>
              <a:tblPr>
                <a:noFill/>
                <a:tableStyleId>{C0D7E137-80DB-41BD-A6AC-6A253FE51FAD}</a:tableStyleId>
              </a:tblPr>
              <a:tblGrid>
                <a:gridCol w="400000">
                  <a:extLst>
                    <a:ext uri="{9D8B030D-6E8A-4147-A177-3AD203B41FA5}">
                      <a16:colId xmlns:a16="http://schemas.microsoft.com/office/drawing/2014/main" val="20000"/>
                    </a:ext>
                  </a:extLst>
                </a:gridCol>
                <a:gridCol w="400000">
                  <a:extLst>
                    <a:ext uri="{9D8B030D-6E8A-4147-A177-3AD203B41FA5}">
                      <a16:colId xmlns:a16="http://schemas.microsoft.com/office/drawing/2014/main" val="20001"/>
                    </a:ext>
                  </a:extLst>
                </a:gridCol>
                <a:gridCol w="400000">
                  <a:extLst>
                    <a:ext uri="{9D8B030D-6E8A-4147-A177-3AD203B41FA5}">
                      <a16:colId xmlns:a16="http://schemas.microsoft.com/office/drawing/2014/main" val="20002"/>
                    </a:ext>
                  </a:extLst>
                </a:gridCol>
                <a:gridCol w="400000">
                  <a:extLst>
                    <a:ext uri="{9D8B030D-6E8A-4147-A177-3AD203B41FA5}">
                      <a16:colId xmlns:a16="http://schemas.microsoft.com/office/drawing/2014/main" val="20003"/>
                    </a:ext>
                  </a:extLst>
                </a:gridCol>
                <a:gridCol w="400000">
                  <a:extLst>
                    <a:ext uri="{9D8B030D-6E8A-4147-A177-3AD203B41FA5}">
                      <a16:colId xmlns:a16="http://schemas.microsoft.com/office/drawing/2014/main" val="20004"/>
                    </a:ext>
                  </a:extLst>
                </a:gridCol>
                <a:gridCol w="400000">
                  <a:extLst>
                    <a:ext uri="{9D8B030D-6E8A-4147-A177-3AD203B41FA5}">
                      <a16:colId xmlns:a16="http://schemas.microsoft.com/office/drawing/2014/main" val="20005"/>
                    </a:ext>
                  </a:extLst>
                </a:gridCol>
                <a:gridCol w="400000">
                  <a:extLst>
                    <a:ext uri="{9D8B030D-6E8A-4147-A177-3AD203B41FA5}">
                      <a16:colId xmlns:a16="http://schemas.microsoft.com/office/drawing/2014/main" val="20006"/>
                    </a:ext>
                  </a:extLst>
                </a:gridCol>
              </a:tblGrid>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700"/>
                        <a:buFont typeface="Arial"/>
                        <a:buNone/>
                      </a:pPr>
                      <a:endParaRPr sz="700" b="1"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34000">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434000">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434000">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None/>
                      </a:pPr>
                      <a:endParaRPr sz="2100">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pic>
        <p:nvPicPr>
          <p:cNvPr id="1205" name="Google Shape;1205;p97"/>
          <p:cNvPicPr preferRelativeResize="0"/>
          <p:nvPr/>
        </p:nvPicPr>
        <p:blipFill rotWithShape="1">
          <a:blip r:embed="rId3">
            <a:alphaModFix/>
          </a:blip>
          <a:srcRect r="57905" b="43690"/>
          <a:stretch/>
        </p:blipFill>
        <p:spPr>
          <a:xfrm flipH="1">
            <a:off x="515675" y="1697750"/>
            <a:ext cx="2800000" cy="2259599"/>
          </a:xfrm>
          <a:prstGeom prst="rect">
            <a:avLst/>
          </a:prstGeom>
          <a:noFill/>
          <a:ln>
            <a:noFill/>
          </a:ln>
        </p:spPr>
      </p:pic>
      <p:sp>
        <p:nvSpPr>
          <p:cNvPr id="1206" name="Google Shape;1206;p97"/>
          <p:cNvSpPr txBox="1"/>
          <p:nvPr/>
        </p:nvSpPr>
        <p:spPr>
          <a:xfrm flipH="1">
            <a:off x="757278" y="1890761"/>
            <a:ext cx="2341200" cy="1534500"/>
          </a:xfrm>
          <a:prstGeom prst="rect">
            <a:avLst/>
          </a:prstGeom>
          <a:noFill/>
          <a:ln>
            <a:noFill/>
          </a:ln>
        </p:spPr>
        <p:txBody>
          <a:bodyPr spcFirstLastPara="1" wrap="square" lIns="0" tIns="0" rIns="0" bIns="0" anchor="ctr" anchorCtr="0">
            <a:noAutofit/>
          </a:bodyPr>
          <a:lstStyle/>
          <a:p>
            <a:pPr marL="0" lvl="0" indent="0" algn="l" rtl="0">
              <a:lnSpc>
                <a:spcPct val="115000"/>
              </a:lnSpc>
              <a:spcBef>
                <a:spcPts val="0"/>
              </a:spcBef>
              <a:spcAft>
                <a:spcPts val="0"/>
              </a:spcAft>
              <a:buNone/>
            </a:pPr>
            <a:r>
              <a:rPr lang="en-GB" sz="1800">
                <a:latin typeface="Lexend"/>
                <a:ea typeface="Lexend"/>
                <a:cs typeface="Lexend"/>
                <a:sym typeface="Lexend"/>
              </a:rPr>
              <a:t>Now, I just need to draw the shape so it’s the same size as before.</a:t>
            </a:r>
            <a:endParaRPr sz="1800">
              <a:solidFill>
                <a:srgbClr val="000000"/>
              </a:solidFill>
              <a:latin typeface="Lexend"/>
              <a:ea typeface="Lexend"/>
              <a:cs typeface="Lexend"/>
              <a:sym typeface="Lexend"/>
            </a:endParaRPr>
          </a:p>
        </p:txBody>
      </p:sp>
      <p:pic>
        <p:nvPicPr>
          <p:cNvPr id="1207" name="Google Shape;1207;p97"/>
          <p:cNvPicPr preferRelativeResize="0"/>
          <p:nvPr/>
        </p:nvPicPr>
        <p:blipFill rotWithShape="1">
          <a:blip r:embed="rId3">
            <a:alphaModFix/>
          </a:blip>
          <a:srcRect r="57905" b="43690"/>
          <a:stretch/>
        </p:blipFill>
        <p:spPr>
          <a:xfrm>
            <a:off x="6279375" y="1394050"/>
            <a:ext cx="2662052" cy="2385749"/>
          </a:xfrm>
          <a:prstGeom prst="rect">
            <a:avLst/>
          </a:prstGeom>
          <a:noFill/>
          <a:ln>
            <a:noFill/>
          </a:ln>
        </p:spPr>
      </p:pic>
      <p:sp>
        <p:nvSpPr>
          <p:cNvPr id="1208" name="Google Shape;1208;p97"/>
          <p:cNvSpPr txBox="1"/>
          <p:nvPr/>
        </p:nvSpPr>
        <p:spPr>
          <a:xfrm>
            <a:off x="6358625" y="1863700"/>
            <a:ext cx="2461500" cy="1471800"/>
          </a:xfrm>
          <a:prstGeom prst="rect">
            <a:avLst/>
          </a:prstGeom>
          <a:noFill/>
          <a:ln>
            <a:noFill/>
          </a:ln>
        </p:spPr>
        <p:txBody>
          <a:bodyPr spcFirstLastPara="1" wrap="square" lIns="0" tIns="0" rIns="0" bIns="0" anchor="ctr" anchorCtr="0">
            <a:noAutofit/>
          </a:bodyPr>
          <a:lstStyle/>
          <a:p>
            <a:pPr marL="0" lvl="0" indent="0" algn="l" rtl="0">
              <a:lnSpc>
                <a:spcPct val="115000"/>
              </a:lnSpc>
              <a:spcBef>
                <a:spcPts val="0"/>
              </a:spcBef>
              <a:spcAft>
                <a:spcPts val="0"/>
              </a:spcAft>
              <a:buNone/>
            </a:pPr>
            <a:r>
              <a:rPr lang="en-GB" sz="1800">
                <a:latin typeface="Lexend"/>
                <a:ea typeface="Lexend"/>
                <a:cs typeface="Lexend"/>
                <a:sym typeface="Lexend"/>
              </a:rPr>
              <a:t>The sides are two square units long. It’s a square so the vertices need to be right angles.</a:t>
            </a:r>
            <a:endParaRPr sz="1800">
              <a:latin typeface="Lexend"/>
              <a:ea typeface="Lexend"/>
              <a:cs typeface="Lexend"/>
              <a:sym typeface="Lexend"/>
            </a:endParaRPr>
          </a:p>
          <a:p>
            <a:pPr marL="0" lvl="0" indent="0" algn="l" rtl="0">
              <a:lnSpc>
                <a:spcPct val="115000"/>
              </a:lnSpc>
              <a:spcBef>
                <a:spcPts val="0"/>
              </a:spcBef>
              <a:spcAft>
                <a:spcPts val="0"/>
              </a:spcAft>
              <a:buNone/>
            </a:pPr>
            <a:endParaRPr sz="1800">
              <a:latin typeface="Lexend"/>
              <a:ea typeface="Lexend"/>
              <a:cs typeface="Lexend"/>
              <a:sym typeface="Lexend"/>
            </a:endParaRPr>
          </a:p>
        </p:txBody>
      </p:sp>
      <p:sp>
        <p:nvSpPr>
          <p:cNvPr id="1209" name="Google Shape;1209;p97"/>
          <p:cNvSpPr txBox="1">
            <a:spLocks noGrp="1"/>
          </p:cNvSpPr>
          <p:nvPr>
            <p:ph type="body" idx="4294967295"/>
          </p:nvPr>
        </p:nvSpPr>
        <p:spPr>
          <a:xfrm>
            <a:off x="1468375" y="4091500"/>
            <a:ext cx="5791200" cy="4545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sz="2000"/>
              <a:t>This strategy can be more efficient for more simple polygons.</a:t>
            </a:r>
            <a:endParaRPr sz="2000"/>
          </a:p>
        </p:txBody>
      </p:sp>
      <p:sp>
        <p:nvSpPr>
          <p:cNvPr id="1210" name="Google Shape;1210;p97"/>
          <p:cNvSpPr/>
          <p:nvPr/>
        </p:nvSpPr>
        <p:spPr>
          <a:xfrm>
            <a:off x="5013086" y="3116819"/>
            <a:ext cx="788400" cy="860700"/>
          </a:xfrm>
          <a:prstGeom prst="rect">
            <a:avLst/>
          </a:prstGeom>
          <a:solidFill>
            <a:srgbClr val="FF9900"/>
          </a:solidFill>
          <a:ln w="381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t>B</a:t>
            </a:r>
            <a:endParaRPr/>
          </a:p>
        </p:txBody>
      </p:sp>
      <p:sp>
        <p:nvSpPr>
          <p:cNvPr id="1211" name="Google Shape;1211;p97"/>
          <p:cNvSpPr/>
          <p:nvPr/>
        </p:nvSpPr>
        <p:spPr>
          <a:xfrm>
            <a:off x="5016573" y="3123208"/>
            <a:ext cx="788400" cy="860700"/>
          </a:xfrm>
          <a:prstGeom prst="rect">
            <a:avLst/>
          </a:prstGeom>
          <a:solidFill>
            <a:srgbClr val="00FF00"/>
          </a:solidFill>
          <a:ln w="381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t>A</a:t>
            </a:r>
            <a:endParaRPr/>
          </a:p>
        </p:txBody>
      </p:sp>
      <p:sp>
        <p:nvSpPr>
          <p:cNvPr id="1212" name="Google Shape;1212;p97"/>
          <p:cNvSpPr/>
          <p:nvPr/>
        </p:nvSpPr>
        <p:spPr>
          <a:xfrm>
            <a:off x="5717524" y="3882576"/>
            <a:ext cx="153900" cy="156000"/>
          </a:xfrm>
          <a:prstGeom prst="ellipse">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pic>
        <p:nvPicPr>
          <p:cNvPr id="1213" name="Google Shape;1213;p97"/>
          <p:cNvPicPr preferRelativeResize="0"/>
          <p:nvPr/>
        </p:nvPicPr>
        <p:blipFill>
          <a:blip r:embed="rId4">
            <a:alphaModFix/>
          </a:blip>
          <a:stretch>
            <a:fillRect/>
          </a:stretch>
        </p:blipFill>
        <p:spPr>
          <a:xfrm flipH="1">
            <a:off x="323999" y="4093367"/>
            <a:ext cx="737277" cy="722604"/>
          </a:xfrm>
          <a:prstGeom prst="rect">
            <a:avLst/>
          </a:prstGeom>
          <a:noFill/>
          <a:ln>
            <a:noFill/>
          </a:ln>
        </p:spPr>
      </p:pic>
      <p:pic>
        <p:nvPicPr>
          <p:cNvPr id="1214" name="Google Shape;1214;p97"/>
          <p:cNvPicPr preferRelativeResize="0"/>
          <p:nvPr/>
        </p:nvPicPr>
        <p:blipFill>
          <a:blip r:embed="rId5">
            <a:alphaModFix/>
          </a:blip>
          <a:stretch>
            <a:fillRect/>
          </a:stretch>
        </p:blipFill>
        <p:spPr>
          <a:xfrm>
            <a:off x="7554681" y="4038575"/>
            <a:ext cx="892101" cy="777399"/>
          </a:xfrm>
          <a:prstGeom prst="rect">
            <a:avLst/>
          </a:prstGeom>
          <a:noFill/>
          <a:ln>
            <a:noFill/>
          </a:ln>
        </p:spPr>
      </p:pic>
      <p:sp>
        <p:nvSpPr>
          <p:cNvPr id="1215" name="Google Shape;1215;p97"/>
          <p:cNvSpPr/>
          <p:nvPr/>
        </p:nvSpPr>
        <p:spPr>
          <a:xfrm>
            <a:off x="3404536" y="1807875"/>
            <a:ext cx="788400" cy="860700"/>
          </a:xfrm>
          <a:prstGeom prst="rect">
            <a:avLst/>
          </a:prstGeom>
          <a:solidFill>
            <a:srgbClr val="00FF00"/>
          </a:solidFill>
          <a:ln w="381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t>A</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0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0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2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19"/>
        <p:cNvGrpSpPr/>
        <p:nvPr/>
      </p:nvGrpSpPr>
      <p:grpSpPr>
        <a:xfrm>
          <a:off x="0" y="0"/>
          <a:ext cx="0" cy="0"/>
          <a:chOff x="0" y="0"/>
          <a:chExt cx="0" cy="0"/>
        </a:xfrm>
      </p:grpSpPr>
      <p:pic>
        <p:nvPicPr>
          <p:cNvPr id="1220" name="Google Shape;1220;p98"/>
          <p:cNvPicPr preferRelativeResize="0"/>
          <p:nvPr/>
        </p:nvPicPr>
        <p:blipFill rotWithShape="1">
          <a:blip r:embed="rId3">
            <a:alphaModFix/>
          </a:blip>
          <a:srcRect r="57905" b="43690"/>
          <a:stretch/>
        </p:blipFill>
        <p:spPr>
          <a:xfrm flipH="1">
            <a:off x="3492973" y="1890575"/>
            <a:ext cx="2493732" cy="1736000"/>
          </a:xfrm>
          <a:prstGeom prst="rect">
            <a:avLst/>
          </a:prstGeom>
          <a:noFill/>
          <a:ln>
            <a:noFill/>
          </a:ln>
        </p:spPr>
      </p:pic>
      <p:sp>
        <p:nvSpPr>
          <p:cNvPr id="1221" name="Google Shape;1221;p98"/>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sz="2000"/>
              <a:t>Which </a:t>
            </a:r>
            <a:r>
              <a:rPr lang="en-GB" sz="2000" b="1"/>
              <a:t>translation</a:t>
            </a:r>
            <a:r>
              <a:rPr lang="en-GB" sz="2000"/>
              <a:t> is correct to describe A to B?</a:t>
            </a:r>
            <a:endParaRPr sz="2000"/>
          </a:p>
        </p:txBody>
      </p:sp>
      <p:sp>
        <p:nvSpPr>
          <p:cNvPr id="1222" name="Google Shape;1222;p98"/>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Clr>
                <a:schemeClr val="dk1"/>
              </a:buClr>
              <a:buSzPts val="1100"/>
              <a:buFont typeface="Arial"/>
              <a:buNone/>
            </a:pPr>
            <a:r>
              <a:rPr lang="en-GB"/>
              <a:t>Translate one point</a:t>
            </a:r>
            <a:endParaRPr/>
          </a:p>
        </p:txBody>
      </p:sp>
      <p:graphicFrame>
        <p:nvGraphicFramePr>
          <p:cNvPr id="1223" name="Google Shape;1223;p98"/>
          <p:cNvGraphicFramePr/>
          <p:nvPr/>
        </p:nvGraphicFramePr>
        <p:xfrm>
          <a:off x="495967" y="1761471"/>
          <a:ext cx="2408550" cy="1736000"/>
        </p:xfrm>
        <a:graphic>
          <a:graphicData uri="http://schemas.openxmlformats.org/drawingml/2006/table">
            <a:tbl>
              <a:tblPr>
                <a:noFill/>
                <a:tableStyleId>{C0D7E137-80DB-41BD-A6AC-6A253FE51FAD}</a:tableStyleId>
              </a:tblPr>
              <a:tblGrid>
                <a:gridCol w="401425">
                  <a:extLst>
                    <a:ext uri="{9D8B030D-6E8A-4147-A177-3AD203B41FA5}">
                      <a16:colId xmlns:a16="http://schemas.microsoft.com/office/drawing/2014/main" val="20000"/>
                    </a:ext>
                  </a:extLst>
                </a:gridCol>
                <a:gridCol w="401425">
                  <a:extLst>
                    <a:ext uri="{9D8B030D-6E8A-4147-A177-3AD203B41FA5}">
                      <a16:colId xmlns:a16="http://schemas.microsoft.com/office/drawing/2014/main" val="20001"/>
                    </a:ext>
                  </a:extLst>
                </a:gridCol>
                <a:gridCol w="401425">
                  <a:extLst>
                    <a:ext uri="{9D8B030D-6E8A-4147-A177-3AD203B41FA5}">
                      <a16:colId xmlns:a16="http://schemas.microsoft.com/office/drawing/2014/main" val="20002"/>
                    </a:ext>
                  </a:extLst>
                </a:gridCol>
                <a:gridCol w="401425">
                  <a:extLst>
                    <a:ext uri="{9D8B030D-6E8A-4147-A177-3AD203B41FA5}">
                      <a16:colId xmlns:a16="http://schemas.microsoft.com/office/drawing/2014/main" val="20003"/>
                    </a:ext>
                  </a:extLst>
                </a:gridCol>
                <a:gridCol w="401425">
                  <a:extLst>
                    <a:ext uri="{9D8B030D-6E8A-4147-A177-3AD203B41FA5}">
                      <a16:colId xmlns:a16="http://schemas.microsoft.com/office/drawing/2014/main" val="20004"/>
                    </a:ext>
                  </a:extLst>
                </a:gridCol>
                <a:gridCol w="401425">
                  <a:extLst>
                    <a:ext uri="{9D8B030D-6E8A-4147-A177-3AD203B41FA5}">
                      <a16:colId xmlns:a16="http://schemas.microsoft.com/office/drawing/2014/main" val="20005"/>
                    </a:ext>
                  </a:extLst>
                </a:gridCol>
              </a:tblGrid>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700"/>
                        <a:buFont typeface="Arial"/>
                        <a:buNone/>
                      </a:pPr>
                      <a:endParaRPr sz="700" b="1"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34000">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1224" name="Google Shape;1224;p98"/>
          <p:cNvSpPr/>
          <p:nvPr/>
        </p:nvSpPr>
        <p:spPr>
          <a:xfrm>
            <a:off x="2101691" y="2199121"/>
            <a:ext cx="788400" cy="860700"/>
          </a:xfrm>
          <a:prstGeom prst="rect">
            <a:avLst/>
          </a:prstGeom>
          <a:solidFill>
            <a:srgbClr val="00FF00"/>
          </a:solidFill>
          <a:ln w="381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t>A</a:t>
            </a:r>
            <a:endParaRPr/>
          </a:p>
        </p:txBody>
      </p:sp>
      <p:sp>
        <p:nvSpPr>
          <p:cNvPr id="1225" name="Google Shape;1225;p98"/>
          <p:cNvSpPr/>
          <p:nvPr/>
        </p:nvSpPr>
        <p:spPr>
          <a:xfrm>
            <a:off x="495991" y="1761472"/>
            <a:ext cx="788400" cy="860700"/>
          </a:xfrm>
          <a:prstGeom prst="rect">
            <a:avLst/>
          </a:prstGeom>
          <a:solidFill>
            <a:srgbClr val="00FF00"/>
          </a:solidFill>
          <a:ln w="381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t>B</a:t>
            </a:r>
            <a:endParaRPr/>
          </a:p>
        </p:txBody>
      </p:sp>
      <p:sp>
        <p:nvSpPr>
          <p:cNvPr id="1226" name="Google Shape;1226;p98"/>
          <p:cNvSpPr/>
          <p:nvPr/>
        </p:nvSpPr>
        <p:spPr>
          <a:xfrm>
            <a:off x="2046249" y="2981453"/>
            <a:ext cx="141600" cy="143400"/>
          </a:xfrm>
          <a:prstGeom prst="ellipse">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227" name="Google Shape;1227;p98"/>
          <p:cNvSpPr/>
          <p:nvPr/>
        </p:nvSpPr>
        <p:spPr>
          <a:xfrm>
            <a:off x="443052" y="2528374"/>
            <a:ext cx="141600" cy="143400"/>
          </a:xfrm>
          <a:prstGeom prst="ellipse">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228" name="Google Shape;1228;p98"/>
          <p:cNvSpPr txBox="1"/>
          <p:nvPr/>
        </p:nvSpPr>
        <p:spPr>
          <a:xfrm>
            <a:off x="3707394" y="1893576"/>
            <a:ext cx="2341200" cy="1471800"/>
          </a:xfrm>
          <a:prstGeom prst="rect">
            <a:avLst/>
          </a:prstGeom>
          <a:noFill/>
          <a:ln>
            <a:noFill/>
          </a:ln>
        </p:spPr>
        <p:txBody>
          <a:bodyPr spcFirstLastPara="1" wrap="square" lIns="0" tIns="0" rIns="0" bIns="0" anchor="ctr" anchorCtr="0">
            <a:noAutofit/>
          </a:bodyPr>
          <a:lstStyle/>
          <a:p>
            <a:pPr marL="0" lvl="0" indent="0" algn="l" rtl="0">
              <a:lnSpc>
                <a:spcPct val="115000"/>
              </a:lnSpc>
              <a:spcBef>
                <a:spcPts val="0"/>
              </a:spcBef>
              <a:spcAft>
                <a:spcPts val="0"/>
              </a:spcAft>
              <a:buNone/>
            </a:pPr>
            <a:r>
              <a:rPr lang="en-GB" sz="1800">
                <a:latin typeface="Lexend"/>
                <a:ea typeface="Lexend"/>
                <a:cs typeface="Lexend"/>
                <a:sym typeface="Lexend"/>
              </a:rPr>
              <a:t>The polygon has been </a:t>
            </a:r>
            <a:r>
              <a:rPr lang="en-GB" sz="1800" b="1">
                <a:latin typeface="Lexend"/>
                <a:ea typeface="Lexend"/>
                <a:cs typeface="Lexend"/>
                <a:sym typeface="Lexend"/>
              </a:rPr>
              <a:t>translated </a:t>
            </a:r>
            <a:r>
              <a:rPr lang="en-GB" sz="1800">
                <a:latin typeface="Lexend"/>
                <a:ea typeface="Lexend"/>
                <a:cs typeface="Lexend"/>
                <a:sym typeface="Lexend"/>
              </a:rPr>
              <a:t>5 squares to the left and 2 squares up.</a:t>
            </a:r>
            <a:endParaRPr sz="1800">
              <a:solidFill>
                <a:srgbClr val="000000"/>
              </a:solidFill>
              <a:latin typeface="Lexend"/>
              <a:ea typeface="Lexend"/>
              <a:cs typeface="Lexend"/>
              <a:sym typeface="Lexend"/>
            </a:endParaRPr>
          </a:p>
        </p:txBody>
      </p:sp>
      <p:pic>
        <p:nvPicPr>
          <p:cNvPr id="1229" name="Google Shape;1229;p98"/>
          <p:cNvPicPr preferRelativeResize="0"/>
          <p:nvPr/>
        </p:nvPicPr>
        <p:blipFill rotWithShape="1">
          <a:blip r:embed="rId3">
            <a:alphaModFix/>
          </a:blip>
          <a:srcRect r="57905" b="43690"/>
          <a:stretch/>
        </p:blipFill>
        <p:spPr>
          <a:xfrm flipH="1">
            <a:off x="6181386" y="1890575"/>
            <a:ext cx="2493732" cy="1736000"/>
          </a:xfrm>
          <a:prstGeom prst="rect">
            <a:avLst/>
          </a:prstGeom>
          <a:noFill/>
          <a:ln>
            <a:noFill/>
          </a:ln>
        </p:spPr>
      </p:pic>
      <p:sp>
        <p:nvSpPr>
          <p:cNvPr id="1230" name="Google Shape;1230;p98"/>
          <p:cNvSpPr txBox="1"/>
          <p:nvPr/>
        </p:nvSpPr>
        <p:spPr>
          <a:xfrm>
            <a:off x="6395807" y="1893576"/>
            <a:ext cx="2341200" cy="1471800"/>
          </a:xfrm>
          <a:prstGeom prst="rect">
            <a:avLst/>
          </a:prstGeom>
          <a:noFill/>
          <a:ln>
            <a:noFill/>
          </a:ln>
        </p:spPr>
        <p:txBody>
          <a:bodyPr spcFirstLastPara="1" wrap="square" lIns="0" tIns="0" rIns="0" bIns="0" anchor="ctr" anchorCtr="0">
            <a:noAutofit/>
          </a:bodyPr>
          <a:lstStyle/>
          <a:p>
            <a:pPr marL="0" lvl="0" indent="0" algn="l" rtl="0">
              <a:lnSpc>
                <a:spcPct val="115000"/>
              </a:lnSpc>
              <a:spcBef>
                <a:spcPts val="0"/>
              </a:spcBef>
              <a:spcAft>
                <a:spcPts val="0"/>
              </a:spcAft>
              <a:buNone/>
            </a:pPr>
            <a:r>
              <a:rPr lang="en-GB" sz="1800">
                <a:latin typeface="Lexend"/>
                <a:ea typeface="Lexend"/>
                <a:cs typeface="Lexend"/>
                <a:sym typeface="Lexend"/>
              </a:rPr>
              <a:t>The polygon has been </a:t>
            </a:r>
            <a:r>
              <a:rPr lang="en-GB" sz="1800" b="1">
                <a:latin typeface="Lexend"/>
                <a:ea typeface="Lexend"/>
                <a:cs typeface="Lexend"/>
                <a:sym typeface="Lexend"/>
              </a:rPr>
              <a:t>translated </a:t>
            </a:r>
            <a:r>
              <a:rPr lang="en-GB" sz="1800">
                <a:latin typeface="Lexend"/>
                <a:ea typeface="Lexend"/>
                <a:cs typeface="Lexend"/>
                <a:sym typeface="Lexend"/>
              </a:rPr>
              <a:t>4 squares to the left and 1 square up.</a:t>
            </a:r>
            <a:endParaRPr sz="1800">
              <a:solidFill>
                <a:srgbClr val="000000"/>
              </a:solidFill>
              <a:latin typeface="Lexend"/>
              <a:ea typeface="Lexend"/>
              <a:cs typeface="Lexend"/>
              <a:sym typeface="Lexend"/>
            </a:endParaRPr>
          </a:p>
        </p:txBody>
      </p:sp>
      <p:pic>
        <p:nvPicPr>
          <p:cNvPr id="1231" name="Google Shape;1231;p98"/>
          <p:cNvPicPr preferRelativeResize="0"/>
          <p:nvPr/>
        </p:nvPicPr>
        <p:blipFill>
          <a:blip r:embed="rId4">
            <a:alphaModFix/>
          </a:blip>
          <a:stretch>
            <a:fillRect/>
          </a:stretch>
        </p:blipFill>
        <p:spPr>
          <a:xfrm>
            <a:off x="1137700" y="4020575"/>
            <a:ext cx="6813025" cy="666750"/>
          </a:xfrm>
          <a:prstGeom prst="rect">
            <a:avLst/>
          </a:prstGeom>
          <a:noFill/>
          <a:ln>
            <a:noFill/>
          </a:ln>
        </p:spPr>
      </p:pic>
      <p:grpSp>
        <p:nvGrpSpPr>
          <p:cNvPr id="1232" name="Google Shape;1232;p98"/>
          <p:cNvGrpSpPr/>
          <p:nvPr/>
        </p:nvGrpSpPr>
        <p:grpSpPr>
          <a:xfrm>
            <a:off x="4595391" y="3928350"/>
            <a:ext cx="457200" cy="457200"/>
            <a:chOff x="1020916" y="1442088"/>
            <a:chExt cx="457200" cy="457200"/>
          </a:xfrm>
        </p:grpSpPr>
        <p:pic>
          <p:nvPicPr>
            <p:cNvPr id="1233" name="Google Shape;1233;p98"/>
            <p:cNvPicPr preferRelativeResize="0"/>
            <p:nvPr/>
          </p:nvPicPr>
          <p:blipFill>
            <a:blip r:embed="rId5">
              <a:alphaModFix/>
            </a:blip>
            <a:stretch>
              <a:fillRect/>
            </a:stretch>
          </p:blipFill>
          <p:spPr>
            <a:xfrm>
              <a:off x="1020916" y="1442088"/>
              <a:ext cx="457200" cy="457200"/>
            </a:xfrm>
            <a:prstGeom prst="rect">
              <a:avLst/>
            </a:prstGeom>
            <a:noFill/>
            <a:ln>
              <a:noFill/>
            </a:ln>
          </p:spPr>
        </p:pic>
        <p:sp>
          <p:nvSpPr>
            <p:cNvPr id="1234" name="Google Shape;1234;p98"/>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1235" name="Google Shape;1235;p98"/>
          <p:cNvGrpSpPr/>
          <p:nvPr/>
        </p:nvGrpSpPr>
        <p:grpSpPr>
          <a:xfrm>
            <a:off x="7199641" y="3902488"/>
            <a:ext cx="457200" cy="457200"/>
            <a:chOff x="1020916" y="1442088"/>
            <a:chExt cx="457200" cy="457200"/>
          </a:xfrm>
        </p:grpSpPr>
        <p:pic>
          <p:nvPicPr>
            <p:cNvPr id="1236" name="Google Shape;1236;p98"/>
            <p:cNvPicPr preferRelativeResize="0"/>
            <p:nvPr/>
          </p:nvPicPr>
          <p:blipFill>
            <a:blip r:embed="rId5">
              <a:alphaModFix/>
            </a:blip>
            <a:stretch>
              <a:fillRect/>
            </a:stretch>
          </p:blipFill>
          <p:spPr>
            <a:xfrm>
              <a:off x="1020916" y="1442088"/>
              <a:ext cx="457200" cy="457200"/>
            </a:xfrm>
            <a:prstGeom prst="rect">
              <a:avLst/>
            </a:prstGeom>
            <a:noFill/>
            <a:ln>
              <a:noFill/>
            </a:ln>
          </p:spPr>
        </p:pic>
        <p:sp>
          <p:nvSpPr>
            <p:cNvPr id="1237" name="Google Shape;1237;p98"/>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pic>
        <p:nvPicPr>
          <p:cNvPr id="1238" name="Google Shape;1238;p98"/>
          <p:cNvPicPr preferRelativeResize="0"/>
          <p:nvPr/>
        </p:nvPicPr>
        <p:blipFill>
          <a:blip r:embed="rId6">
            <a:alphaModFix/>
          </a:blip>
          <a:stretch>
            <a:fillRect/>
          </a:stretch>
        </p:blipFill>
        <p:spPr>
          <a:xfrm>
            <a:off x="7751233" y="3921550"/>
            <a:ext cx="396000" cy="419100"/>
          </a:xfrm>
          <a:prstGeom prst="rect">
            <a:avLst/>
          </a:prstGeom>
          <a:noFill/>
          <a:ln>
            <a:noFill/>
          </a:ln>
        </p:spPr>
      </p:pic>
      <p:sp>
        <p:nvSpPr>
          <p:cNvPr id="1239" name="Google Shape;1239;p98"/>
          <p:cNvSpPr txBox="1">
            <a:spLocks noGrp="1"/>
          </p:cNvSpPr>
          <p:nvPr>
            <p:ph type="title"/>
          </p:nvPr>
        </p:nvSpPr>
        <p:spPr>
          <a:xfrm>
            <a:off x="482400" y="3535200"/>
            <a:ext cx="2020800" cy="489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latin typeface="Kalam"/>
                <a:ea typeface="Kalam"/>
                <a:cs typeface="Kalam"/>
                <a:sym typeface="Kalam"/>
              </a:rPr>
              <a:t>B is correct.</a:t>
            </a:r>
            <a:endParaRPr>
              <a:latin typeface="Kalam"/>
              <a:ea typeface="Kalam"/>
              <a:cs typeface="Kalam"/>
              <a:sym typeface="Kalam"/>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3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43"/>
        <p:cNvGrpSpPr/>
        <p:nvPr/>
      </p:nvGrpSpPr>
      <p:grpSpPr>
        <a:xfrm>
          <a:off x="0" y="0"/>
          <a:ext cx="0" cy="0"/>
          <a:chOff x="0" y="0"/>
          <a:chExt cx="0" cy="0"/>
        </a:xfrm>
      </p:grpSpPr>
      <p:sp>
        <p:nvSpPr>
          <p:cNvPr id="1244" name="Google Shape;1244;p99"/>
          <p:cNvSpPr txBox="1">
            <a:spLocks noGrp="1"/>
          </p:cNvSpPr>
          <p:nvPr>
            <p:ph type="body" idx="1"/>
          </p:nvPr>
        </p:nvSpPr>
        <p:spPr>
          <a:xfrm>
            <a:off x="324000" y="759300"/>
            <a:ext cx="7135200" cy="140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sz="1800"/>
              <a:t>1) </a:t>
            </a:r>
            <a:r>
              <a:rPr lang="en-GB" sz="1800" b="1"/>
              <a:t>Translate</a:t>
            </a:r>
            <a:r>
              <a:rPr lang="en-GB" sz="1800"/>
              <a:t> the shapes following the directions. For each: </a:t>
            </a:r>
            <a:endParaRPr sz="1800"/>
          </a:p>
          <a:p>
            <a:pPr marL="0" lvl="0" indent="0" algn="l" rtl="0">
              <a:spcBef>
                <a:spcPts val="1000"/>
              </a:spcBef>
              <a:spcAft>
                <a:spcPts val="0"/>
              </a:spcAft>
              <a:buNone/>
            </a:pPr>
            <a:r>
              <a:rPr lang="en-GB" sz="1800"/>
              <a:t>- Mark and </a:t>
            </a:r>
            <a:r>
              <a:rPr lang="en-GB" sz="1800" b="1"/>
              <a:t>translate</a:t>
            </a:r>
            <a:r>
              <a:rPr lang="en-GB" sz="1800"/>
              <a:t> one vertex.</a:t>
            </a:r>
            <a:endParaRPr sz="1800"/>
          </a:p>
          <a:p>
            <a:pPr marL="0" lvl="0" indent="0" algn="l" rtl="0">
              <a:spcBef>
                <a:spcPts val="1000"/>
              </a:spcBef>
              <a:spcAft>
                <a:spcPts val="0"/>
              </a:spcAft>
              <a:buNone/>
            </a:pPr>
            <a:r>
              <a:rPr lang="en-GB" sz="1800"/>
              <a:t>- Use the polygon properties to re-draw the shape.</a:t>
            </a:r>
            <a:endParaRPr sz="1800"/>
          </a:p>
          <a:p>
            <a:pPr marL="0" lvl="0" indent="0" algn="l" rtl="0">
              <a:spcBef>
                <a:spcPts val="1000"/>
              </a:spcBef>
              <a:spcAft>
                <a:spcPts val="0"/>
              </a:spcAft>
              <a:buNone/>
            </a:pPr>
            <a:endParaRPr sz="2000"/>
          </a:p>
          <a:p>
            <a:pPr marL="0" lvl="0" indent="0" algn="l" rtl="0">
              <a:spcBef>
                <a:spcPts val="1000"/>
              </a:spcBef>
              <a:spcAft>
                <a:spcPts val="0"/>
              </a:spcAft>
              <a:buNone/>
            </a:pPr>
            <a:endParaRPr/>
          </a:p>
          <a:p>
            <a:pPr marL="0" lvl="0" indent="0" algn="l" rtl="0">
              <a:spcBef>
                <a:spcPts val="1000"/>
              </a:spcBef>
              <a:spcAft>
                <a:spcPts val="0"/>
              </a:spcAft>
              <a:buNone/>
            </a:pPr>
            <a:endParaRPr/>
          </a:p>
          <a:p>
            <a:pPr marL="0" lvl="0" indent="0" algn="l" rtl="0">
              <a:spcBef>
                <a:spcPts val="1000"/>
              </a:spcBef>
              <a:spcAft>
                <a:spcPts val="0"/>
              </a:spcAft>
              <a:buNone/>
            </a:pPr>
            <a:endParaRPr/>
          </a:p>
          <a:p>
            <a:pPr marL="0" lvl="0" indent="0" algn="l" rtl="0">
              <a:spcBef>
                <a:spcPts val="1000"/>
              </a:spcBef>
              <a:spcAft>
                <a:spcPts val="1000"/>
              </a:spcAft>
              <a:buNone/>
            </a:pPr>
            <a:endParaRPr/>
          </a:p>
        </p:txBody>
      </p:sp>
      <p:sp>
        <p:nvSpPr>
          <p:cNvPr id="1245" name="Google Shape;1245;p99"/>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GB"/>
              <a:t>Translate one point</a:t>
            </a:r>
            <a:endParaRPr/>
          </a:p>
        </p:txBody>
      </p:sp>
      <p:graphicFrame>
        <p:nvGraphicFramePr>
          <p:cNvPr id="1246" name="Google Shape;1246;p99"/>
          <p:cNvGraphicFramePr/>
          <p:nvPr/>
        </p:nvGraphicFramePr>
        <p:xfrm>
          <a:off x="780155" y="2230230"/>
          <a:ext cx="2408550" cy="1736000"/>
        </p:xfrm>
        <a:graphic>
          <a:graphicData uri="http://schemas.openxmlformats.org/drawingml/2006/table">
            <a:tbl>
              <a:tblPr>
                <a:noFill/>
                <a:tableStyleId>{C0D7E137-80DB-41BD-A6AC-6A253FE51FAD}</a:tableStyleId>
              </a:tblPr>
              <a:tblGrid>
                <a:gridCol w="401425">
                  <a:extLst>
                    <a:ext uri="{9D8B030D-6E8A-4147-A177-3AD203B41FA5}">
                      <a16:colId xmlns:a16="http://schemas.microsoft.com/office/drawing/2014/main" val="20000"/>
                    </a:ext>
                  </a:extLst>
                </a:gridCol>
                <a:gridCol w="401425">
                  <a:extLst>
                    <a:ext uri="{9D8B030D-6E8A-4147-A177-3AD203B41FA5}">
                      <a16:colId xmlns:a16="http://schemas.microsoft.com/office/drawing/2014/main" val="20001"/>
                    </a:ext>
                  </a:extLst>
                </a:gridCol>
                <a:gridCol w="401425">
                  <a:extLst>
                    <a:ext uri="{9D8B030D-6E8A-4147-A177-3AD203B41FA5}">
                      <a16:colId xmlns:a16="http://schemas.microsoft.com/office/drawing/2014/main" val="20002"/>
                    </a:ext>
                  </a:extLst>
                </a:gridCol>
                <a:gridCol w="401425">
                  <a:extLst>
                    <a:ext uri="{9D8B030D-6E8A-4147-A177-3AD203B41FA5}">
                      <a16:colId xmlns:a16="http://schemas.microsoft.com/office/drawing/2014/main" val="20003"/>
                    </a:ext>
                  </a:extLst>
                </a:gridCol>
                <a:gridCol w="401425">
                  <a:extLst>
                    <a:ext uri="{9D8B030D-6E8A-4147-A177-3AD203B41FA5}">
                      <a16:colId xmlns:a16="http://schemas.microsoft.com/office/drawing/2014/main" val="20004"/>
                    </a:ext>
                  </a:extLst>
                </a:gridCol>
                <a:gridCol w="401425">
                  <a:extLst>
                    <a:ext uri="{9D8B030D-6E8A-4147-A177-3AD203B41FA5}">
                      <a16:colId xmlns:a16="http://schemas.microsoft.com/office/drawing/2014/main" val="20005"/>
                    </a:ext>
                  </a:extLst>
                </a:gridCol>
              </a:tblGrid>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700"/>
                        <a:buFont typeface="Arial"/>
                        <a:buNone/>
                      </a:pPr>
                      <a:endParaRPr sz="700" b="1"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34000">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graphicFrame>
        <p:nvGraphicFramePr>
          <p:cNvPr id="1247" name="Google Shape;1247;p99"/>
          <p:cNvGraphicFramePr/>
          <p:nvPr/>
        </p:nvGraphicFramePr>
        <p:xfrm>
          <a:off x="5090330" y="2230230"/>
          <a:ext cx="2408550" cy="1736000"/>
        </p:xfrm>
        <a:graphic>
          <a:graphicData uri="http://schemas.openxmlformats.org/drawingml/2006/table">
            <a:tbl>
              <a:tblPr>
                <a:noFill/>
                <a:tableStyleId>{C0D7E137-80DB-41BD-A6AC-6A253FE51FAD}</a:tableStyleId>
              </a:tblPr>
              <a:tblGrid>
                <a:gridCol w="401425">
                  <a:extLst>
                    <a:ext uri="{9D8B030D-6E8A-4147-A177-3AD203B41FA5}">
                      <a16:colId xmlns:a16="http://schemas.microsoft.com/office/drawing/2014/main" val="20000"/>
                    </a:ext>
                  </a:extLst>
                </a:gridCol>
                <a:gridCol w="401425">
                  <a:extLst>
                    <a:ext uri="{9D8B030D-6E8A-4147-A177-3AD203B41FA5}">
                      <a16:colId xmlns:a16="http://schemas.microsoft.com/office/drawing/2014/main" val="20001"/>
                    </a:ext>
                  </a:extLst>
                </a:gridCol>
                <a:gridCol w="401425">
                  <a:extLst>
                    <a:ext uri="{9D8B030D-6E8A-4147-A177-3AD203B41FA5}">
                      <a16:colId xmlns:a16="http://schemas.microsoft.com/office/drawing/2014/main" val="20002"/>
                    </a:ext>
                  </a:extLst>
                </a:gridCol>
                <a:gridCol w="401425">
                  <a:extLst>
                    <a:ext uri="{9D8B030D-6E8A-4147-A177-3AD203B41FA5}">
                      <a16:colId xmlns:a16="http://schemas.microsoft.com/office/drawing/2014/main" val="20003"/>
                    </a:ext>
                  </a:extLst>
                </a:gridCol>
                <a:gridCol w="401425">
                  <a:extLst>
                    <a:ext uri="{9D8B030D-6E8A-4147-A177-3AD203B41FA5}">
                      <a16:colId xmlns:a16="http://schemas.microsoft.com/office/drawing/2014/main" val="20004"/>
                    </a:ext>
                  </a:extLst>
                </a:gridCol>
                <a:gridCol w="401425">
                  <a:extLst>
                    <a:ext uri="{9D8B030D-6E8A-4147-A177-3AD203B41FA5}">
                      <a16:colId xmlns:a16="http://schemas.microsoft.com/office/drawing/2014/main" val="20005"/>
                    </a:ext>
                  </a:extLst>
                </a:gridCol>
              </a:tblGrid>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700"/>
                        <a:buFont typeface="Arial"/>
                        <a:buNone/>
                      </a:pPr>
                      <a:endParaRPr sz="700" b="1"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34000">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1248" name="Google Shape;1248;p99"/>
          <p:cNvSpPr txBox="1"/>
          <p:nvPr/>
        </p:nvSpPr>
        <p:spPr>
          <a:xfrm>
            <a:off x="361730" y="2100866"/>
            <a:ext cx="337500" cy="382800"/>
          </a:xfrm>
          <a:prstGeom prst="rect">
            <a:avLst/>
          </a:prstGeom>
          <a:noFill/>
          <a:ln>
            <a:noFill/>
          </a:ln>
        </p:spPr>
        <p:txBody>
          <a:bodyPr spcFirstLastPara="1" wrap="square" lIns="0" tIns="0" rIns="0" bIns="0" anchor="ctr" anchorCtr="0">
            <a:noAutofit/>
          </a:bodyPr>
          <a:lstStyle/>
          <a:p>
            <a:pPr marL="0" lvl="0" indent="0" algn="l" rtl="0">
              <a:lnSpc>
                <a:spcPct val="115000"/>
              </a:lnSpc>
              <a:spcBef>
                <a:spcPts val="0"/>
              </a:spcBef>
              <a:spcAft>
                <a:spcPts val="0"/>
              </a:spcAft>
              <a:buNone/>
            </a:pPr>
            <a:r>
              <a:rPr lang="en-GB" sz="1800">
                <a:latin typeface="Lexend"/>
                <a:ea typeface="Lexend"/>
                <a:cs typeface="Lexend"/>
                <a:sym typeface="Lexend"/>
              </a:rPr>
              <a:t>a)</a:t>
            </a:r>
            <a:endParaRPr sz="1800">
              <a:latin typeface="Lexend"/>
              <a:ea typeface="Lexend"/>
              <a:cs typeface="Lexend"/>
              <a:sym typeface="Lexend"/>
            </a:endParaRPr>
          </a:p>
        </p:txBody>
      </p:sp>
      <p:sp>
        <p:nvSpPr>
          <p:cNvPr id="1249" name="Google Shape;1249;p99"/>
          <p:cNvSpPr txBox="1"/>
          <p:nvPr/>
        </p:nvSpPr>
        <p:spPr>
          <a:xfrm>
            <a:off x="4637316" y="2084408"/>
            <a:ext cx="337500" cy="382800"/>
          </a:xfrm>
          <a:prstGeom prst="rect">
            <a:avLst/>
          </a:prstGeom>
          <a:noFill/>
          <a:ln>
            <a:noFill/>
          </a:ln>
        </p:spPr>
        <p:txBody>
          <a:bodyPr spcFirstLastPara="1" wrap="square" lIns="0" tIns="0" rIns="0" bIns="0" anchor="ctr" anchorCtr="0">
            <a:noAutofit/>
          </a:bodyPr>
          <a:lstStyle/>
          <a:p>
            <a:pPr marL="0" lvl="0" indent="0" algn="l" rtl="0">
              <a:lnSpc>
                <a:spcPct val="115000"/>
              </a:lnSpc>
              <a:spcBef>
                <a:spcPts val="0"/>
              </a:spcBef>
              <a:spcAft>
                <a:spcPts val="0"/>
              </a:spcAft>
              <a:buNone/>
            </a:pPr>
            <a:r>
              <a:rPr lang="en-GB" sz="1800">
                <a:latin typeface="Lexend"/>
                <a:ea typeface="Lexend"/>
                <a:cs typeface="Lexend"/>
                <a:sym typeface="Lexend"/>
              </a:rPr>
              <a:t>b)</a:t>
            </a:r>
            <a:endParaRPr sz="1800">
              <a:latin typeface="Lexend"/>
              <a:ea typeface="Lexend"/>
              <a:cs typeface="Lexend"/>
              <a:sym typeface="Lexend"/>
            </a:endParaRPr>
          </a:p>
        </p:txBody>
      </p:sp>
      <p:sp>
        <p:nvSpPr>
          <p:cNvPr id="1250" name="Google Shape;1250;p99"/>
          <p:cNvSpPr txBox="1"/>
          <p:nvPr/>
        </p:nvSpPr>
        <p:spPr>
          <a:xfrm>
            <a:off x="780156" y="4181580"/>
            <a:ext cx="2408400" cy="595800"/>
          </a:xfrm>
          <a:prstGeom prst="rect">
            <a:avLst/>
          </a:prstGeom>
          <a:noFill/>
          <a:ln>
            <a:noFill/>
          </a:ln>
        </p:spPr>
        <p:txBody>
          <a:bodyPr spcFirstLastPara="1" wrap="square" lIns="0" tIns="0" rIns="0" bIns="0" anchor="t" anchorCtr="0">
            <a:spAutoFit/>
          </a:bodyPr>
          <a:lstStyle/>
          <a:p>
            <a:pPr marL="0" lvl="0" indent="0" algn="l" rtl="0">
              <a:lnSpc>
                <a:spcPct val="115000"/>
              </a:lnSpc>
              <a:spcBef>
                <a:spcPts val="500"/>
              </a:spcBef>
              <a:spcAft>
                <a:spcPts val="0"/>
              </a:spcAft>
              <a:buNone/>
            </a:pPr>
            <a:r>
              <a:rPr lang="en-GB" sz="1800">
                <a:solidFill>
                  <a:schemeClr val="dk1"/>
                </a:solidFill>
                <a:latin typeface="Lexend"/>
                <a:ea typeface="Lexend"/>
                <a:cs typeface="Lexend"/>
                <a:sym typeface="Lexend"/>
              </a:rPr>
              <a:t>4 squares to the right and 2 squares down.</a:t>
            </a:r>
            <a:endParaRPr sz="1800">
              <a:solidFill>
                <a:schemeClr val="dk1"/>
              </a:solidFill>
              <a:latin typeface="Lexend"/>
              <a:ea typeface="Lexend"/>
              <a:cs typeface="Lexend"/>
              <a:sym typeface="Lexend"/>
            </a:endParaRPr>
          </a:p>
        </p:txBody>
      </p:sp>
      <p:sp>
        <p:nvSpPr>
          <p:cNvPr id="1251" name="Google Shape;1251;p99"/>
          <p:cNvSpPr/>
          <p:nvPr/>
        </p:nvSpPr>
        <p:spPr>
          <a:xfrm>
            <a:off x="780155" y="2238184"/>
            <a:ext cx="802800" cy="874500"/>
          </a:xfrm>
          <a:prstGeom prst="rect">
            <a:avLst/>
          </a:prstGeom>
          <a:solidFill>
            <a:srgbClr val="BEF2BD"/>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A</a:t>
            </a:r>
            <a:endParaRPr>
              <a:latin typeface="Lexend"/>
              <a:ea typeface="Lexend"/>
              <a:cs typeface="Lexend"/>
              <a:sym typeface="Lexend"/>
            </a:endParaRPr>
          </a:p>
        </p:txBody>
      </p:sp>
      <p:sp>
        <p:nvSpPr>
          <p:cNvPr id="1252" name="Google Shape;1252;p99"/>
          <p:cNvSpPr txBox="1"/>
          <p:nvPr/>
        </p:nvSpPr>
        <p:spPr>
          <a:xfrm>
            <a:off x="5090330" y="4181580"/>
            <a:ext cx="2408400" cy="595800"/>
          </a:xfrm>
          <a:prstGeom prst="rect">
            <a:avLst/>
          </a:prstGeom>
          <a:noFill/>
          <a:ln>
            <a:noFill/>
          </a:ln>
        </p:spPr>
        <p:txBody>
          <a:bodyPr spcFirstLastPara="1" wrap="square" lIns="0" tIns="0" rIns="0" bIns="0" anchor="t" anchorCtr="0">
            <a:spAutoFit/>
          </a:bodyPr>
          <a:lstStyle/>
          <a:p>
            <a:pPr marL="0" lvl="0" indent="0" algn="l" rtl="0">
              <a:lnSpc>
                <a:spcPct val="115000"/>
              </a:lnSpc>
              <a:spcBef>
                <a:spcPts val="500"/>
              </a:spcBef>
              <a:spcAft>
                <a:spcPts val="0"/>
              </a:spcAft>
              <a:buNone/>
            </a:pPr>
            <a:r>
              <a:rPr lang="en-GB" sz="1800">
                <a:solidFill>
                  <a:schemeClr val="dk1"/>
                </a:solidFill>
                <a:latin typeface="Lexend"/>
                <a:ea typeface="Lexend"/>
                <a:cs typeface="Lexend"/>
                <a:sym typeface="Lexend"/>
              </a:rPr>
              <a:t>4 squares to the left and 2 squares down.</a:t>
            </a:r>
            <a:endParaRPr sz="1800">
              <a:solidFill>
                <a:schemeClr val="dk1"/>
              </a:solidFill>
              <a:latin typeface="Lexend"/>
              <a:ea typeface="Lexend"/>
              <a:cs typeface="Lexend"/>
              <a:sym typeface="Lexend"/>
            </a:endParaRPr>
          </a:p>
        </p:txBody>
      </p:sp>
      <p:sp>
        <p:nvSpPr>
          <p:cNvPr id="1253" name="Google Shape;1253;p99"/>
          <p:cNvSpPr/>
          <p:nvPr/>
        </p:nvSpPr>
        <p:spPr>
          <a:xfrm>
            <a:off x="1505699" y="3035215"/>
            <a:ext cx="126000" cy="126000"/>
          </a:xfrm>
          <a:prstGeom prst="ellipse">
            <a:avLst/>
          </a:prstGeom>
          <a:solidFill>
            <a:srgbClr val="FF0000"/>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254" name="Google Shape;1254;p99"/>
          <p:cNvSpPr/>
          <p:nvPr/>
        </p:nvSpPr>
        <p:spPr>
          <a:xfrm>
            <a:off x="6698050" y="2229950"/>
            <a:ext cx="802800" cy="874500"/>
          </a:xfrm>
          <a:prstGeom prst="rtTriangle">
            <a:avLst/>
          </a:prstGeom>
          <a:solidFill>
            <a:srgbClr val="FCE5CD"/>
          </a:solidFill>
          <a:ln w="3810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Lexend"/>
                <a:ea typeface="Lexend"/>
                <a:cs typeface="Lexend"/>
                <a:sym typeface="Lexend"/>
              </a:rPr>
              <a:t>B</a:t>
            </a:r>
            <a:endParaRPr>
              <a:latin typeface="Lexend"/>
              <a:ea typeface="Lexend"/>
              <a:cs typeface="Lexend"/>
              <a:sym typeface="Lexend"/>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58"/>
        <p:cNvGrpSpPr/>
        <p:nvPr/>
      </p:nvGrpSpPr>
      <p:grpSpPr>
        <a:xfrm>
          <a:off x="0" y="0"/>
          <a:ext cx="0" cy="0"/>
          <a:chOff x="0" y="0"/>
          <a:chExt cx="0" cy="0"/>
        </a:xfrm>
      </p:grpSpPr>
      <p:graphicFrame>
        <p:nvGraphicFramePr>
          <p:cNvPr id="1259" name="Google Shape;1259;p100"/>
          <p:cNvGraphicFramePr/>
          <p:nvPr/>
        </p:nvGraphicFramePr>
        <p:xfrm>
          <a:off x="742430" y="1087870"/>
          <a:ext cx="2408550" cy="2604000"/>
        </p:xfrm>
        <a:graphic>
          <a:graphicData uri="http://schemas.openxmlformats.org/drawingml/2006/table">
            <a:tbl>
              <a:tblPr>
                <a:noFill/>
                <a:tableStyleId>{C0D7E137-80DB-41BD-A6AC-6A253FE51FAD}</a:tableStyleId>
              </a:tblPr>
              <a:tblGrid>
                <a:gridCol w="401425">
                  <a:extLst>
                    <a:ext uri="{9D8B030D-6E8A-4147-A177-3AD203B41FA5}">
                      <a16:colId xmlns:a16="http://schemas.microsoft.com/office/drawing/2014/main" val="20000"/>
                    </a:ext>
                  </a:extLst>
                </a:gridCol>
                <a:gridCol w="401425">
                  <a:extLst>
                    <a:ext uri="{9D8B030D-6E8A-4147-A177-3AD203B41FA5}">
                      <a16:colId xmlns:a16="http://schemas.microsoft.com/office/drawing/2014/main" val="20001"/>
                    </a:ext>
                  </a:extLst>
                </a:gridCol>
                <a:gridCol w="401425">
                  <a:extLst>
                    <a:ext uri="{9D8B030D-6E8A-4147-A177-3AD203B41FA5}">
                      <a16:colId xmlns:a16="http://schemas.microsoft.com/office/drawing/2014/main" val="20002"/>
                    </a:ext>
                  </a:extLst>
                </a:gridCol>
                <a:gridCol w="401425">
                  <a:extLst>
                    <a:ext uri="{9D8B030D-6E8A-4147-A177-3AD203B41FA5}">
                      <a16:colId xmlns:a16="http://schemas.microsoft.com/office/drawing/2014/main" val="20003"/>
                    </a:ext>
                  </a:extLst>
                </a:gridCol>
                <a:gridCol w="401425">
                  <a:extLst>
                    <a:ext uri="{9D8B030D-6E8A-4147-A177-3AD203B41FA5}">
                      <a16:colId xmlns:a16="http://schemas.microsoft.com/office/drawing/2014/main" val="20004"/>
                    </a:ext>
                  </a:extLst>
                </a:gridCol>
                <a:gridCol w="401425">
                  <a:extLst>
                    <a:ext uri="{9D8B030D-6E8A-4147-A177-3AD203B41FA5}">
                      <a16:colId xmlns:a16="http://schemas.microsoft.com/office/drawing/2014/main" val="20005"/>
                    </a:ext>
                  </a:extLst>
                </a:gridCol>
              </a:tblGrid>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700"/>
                        <a:buFont typeface="Arial"/>
                        <a:buNone/>
                      </a:pPr>
                      <a:endParaRPr sz="700" b="1"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34000">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434000">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434000">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graphicFrame>
        <p:nvGraphicFramePr>
          <p:cNvPr id="1260" name="Google Shape;1260;p100"/>
          <p:cNvGraphicFramePr/>
          <p:nvPr/>
        </p:nvGraphicFramePr>
        <p:xfrm>
          <a:off x="5128805" y="1097121"/>
          <a:ext cx="2408550" cy="1736000"/>
        </p:xfrm>
        <a:graphic>
          <a:graphicData uri="http://schemas.openxmlformats.org/drawingml/2006/table">
            <a:tbl>
              <a:tblPr>
                <a:noFill/>
                <a:tableStyleId>{C0D7E137-80DB-41BD-A6AC-6A253FE51FAD}</a:tableStyleId>
              </a:tblPr>
              <a:tblGrid>
                <a:gridCol w="401425">
                  <a:extLst>
                    <a:ext uri="{9D8B030D-6E8A-4147-A177-3AD203B41FA5}">
                      <a16:colId xmlns:a16="http://schemas.microsoft.com/office/drawing/2014/main" val="20000"/>
                    </a:ext>
                  </a:extLst>
                </a:gridCol>
                <a:gridCol w="401425">
                  <a:extLst>
                    <a:ext uri="{9D8B030D-6E8A-4147-A177-3AD203B41FA5}">
                      <a16:colId xmlns:a16="http://schemas.microsoft.com/office/drawing/2014/main" val="20001"/>
                    </a:ext>
                  </a:extLst>
                </a:gridCol>
                <a:gridCol w="401425">
                  <a:extLst>
                    <a:ext uri="{9D8B030D-6E8A-4147-A177-3AD203B41FA5}">
                      <a16:colId xmlns:a16="http://schemas.microsoft.com/office/drawing/2014/main" val="20002"/>
                    </a:ext>
                  </a:extLst>
                </a:gridCol>
                <a:gridCol w="401425">
                  <a:extLst>
                    <a:ext uri="{9D8B030D-6E8A-4147-A177-3AD203B41FA5}">
                      <a16:colId xmlns:a16="http://schemas.microsoft.com/office/drawing/2014/main" val="20003"/>
                    </a:ext>
                  </a:extLst>
                </a:gridCol>
                <a:gridCol w="401425">
                  <a:extLst>
                    <a:ext uri="{9D8B030D-6E8A-4147-A177-3AD203B41FA5}">
                      <a16:colId xmlns:a16="http://schemas.microsoft.com/office/drawing/2014/main" val="20004"/>
                    </a:ext>
                  </a:extLst>
                </a:gridCol>
                <a:gridCol w="401425">
                  <a:extLst>
                    <a:ext uri="{9D8B030D-6E8A-4147-A177-3AD203B41FA5}">
                      <a16:colId xmlns:a16="http://schemas.microsoft.com/office/drawing/2014/main" val="20005"/>
                    </a:ext>
                  </a:extLst>
                </a:gridCol>
              </a:tblGrid>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700"/>
                        <a:buFont typeface="Arial"/>
                        <a:buNone/>
                      </a:pPr>
                      <a:endParaRPr sz="700" b="1" u="none" strike="noStrike" cap="none">
                        <a:latin typeface="Lexend"/>
                        <a:ea typeface="Lexend"/>
                        <a:cs typeface="Lexend"/>
                        <a:sym typeface="Lexend"/>
                      </a:endParaRPr>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34000">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34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0" marR="0" marT="0" marB="0">
                    <a:lnL w="19050" cap="flat" cmpd="sng">
                      <a:solidFill>
                        <a:schemeClr val="dk1"/>
                      </a:solidFill>
                      <a:prstDash val="solid"/>
                      <a:round/>
                      <a:headEnd type="none" w="sm" len="sm"/>
                      <a:tailEnd type="none" w="sm" len="sm"/>
                    </a:lnL>
                    <a:lnR w="19050" cap="flat" cmpd="sng">
                      <a:solidFill>
                        <a:schemeClr val="dk1"/>
                      </a:solidFill>
                      <a:prstDash val="solid"/>
                      <a:round/>
                      <a:headEnd type="none" w="sm" len="sm"/>
                      <a:tailEnd type="none" w="sm" len="sm"/>
                    </a:lnR>
                    <a:lnT w="19050" cap="flat" cmpd="sng">
                      <a:solidFill>
                        <a:schemeClr val="dk1"/>
                      </a:solidFill>
                      <a:prstDash val="solid"/>
                      <a:round/>
                      <a:headEnd type="none" w="sm" len="sm"/>
                      <a:tailEnd type="none" w="sm" len="sm"/>
                    </a:lnT>
                    <a:lnB w="1905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1261" name="Google Shape;1261;p100"/>
          <p:cNvSpPr txBox="1"/>
          <p:nvPr/>
        </p:nvSpPr>
        <p:spPr>
          <a:xfrm>
            <a:off x="324005" y="1006953"/>
            <a:ext cx="337500" cy="382800"/>
          </a:xfrm>
          <a:prstGeom prst="rect">
            <a:avLst/>
          </a:prstGeom>
          <a:noFill/>
          <a:ln>
            <a:noFill/>
          </a:ln>
        </p:spPr>
        <p:txBody>
          <a:bodyPr spcFirstLastPara="1" wrap="square" lIns="0" tIns="0" rIns="0" bIns="0" anchor="ctr" anchorCtr="0">
            <a:noAutofit/>
          </a:bodyPr>
          <a:lstStyle/>
          <a:p>
            <a:pPr marL="0" lvl="0" indent="0" algn="l" rtl="0">
              <a:lnSpc>
                <a:spcPct val="115000"/>
              </a:lnSpc>
              <a:spcBef>
                <a:spcPts val="0"/>
              </a:spcBef>
              <a:spcAft>
                <a:spcPts val="0"/>
              </a:spcAft>
              <a:buNone/>
            </a:pPr>
            <a:r>
              <a:rPr lang="en-GB" sz="1800">
                <a:latin typeface="Lexend"/>
                <a:ea typeface="Lexend"/>
                <a:cs typeface="Lexend"/>
                <a:sym typeface="Lexend"/>
              </a:rPr>
              <a:t>c)</a:t>
            </a:r>
            <a:endParaRPr sz="1800">
              <a:latin typeface="Lexend"/>
              <a:ea typeface="Lexend"/>
              <a:cs typeface="Lexend"/>
              <a:sym typeface="Lexend"/>
            </a:endParaRPr>
          </a:p>
        </p:txBody>
      </p:sp>
      <p:sp>
        <p:nvSpPr>
          <p:cNvPr id="1262" name="Google Shape;1262;p100"/>
          <p:cNvSpPr txBox="1"/>
          <p:nvPr/>
        </p:nvSpPr>
        <p:spPr>
          <a:xfrm>
            <a:off x="4599591" y="990496"/>
            <a:ext cx="337500" cy="382800"/>
          </a:xfrm>
          <a:prstGeom prst="rect">
            <a:avLst/>
          </a:prstGeom>
          <a:noFill/>
          <a:ln>
            <a:noFill/>
          </a:ln>
        </p:spPr>
        <p:txBody>
          <a:bodyPr spcFirstLastPara="1" wrap="square" lIns="0" tIns="0" rIns="0" bIns="0" anchor="ctr" anchorCtr="0">
            <a:noAutofit/>
          </a:bodyPr>
          <a:lstStyle/>
          <a:p>
            <a:pPr marL="0" lvl="0" indent="0" algn="l" rtl="0">
              <a:lnSpc>
                <a:spcPct val="115000"/>
              </a:lnSpc>
              <a:spcBef>
                <a:spcPts val="0"/>
              </a:spcBef>
              <a:spcAft>
                <a:spcPts val="0"/>
              </a:spcAft>
              <a:buNone/>
            </a:pPr>
            <a:r>
              <a:rPr lang="en-GB" sz="1800">
                <a:latin typeface="Lexend"/>
                <a:ea typeface="Lexend"/>
                <a:cs typeface="Lexend"/>
                <a:sym typeface="Lexend"/>
              </a:rPr>
              <a:t>d)</a:t>
            </a:r>
            <a:endParaRPr sz="1800">
              <a:latin typeface="Lexend"/>
              <a:ea typeface="Lexend"/>
              <a:cs typeface="Lexend"/>
              <a:sym typeface="Lexend"/>
            </a:endParaRPr>
          </a:p>
        </p:txBody>
      </p:sp>
      <p:sp>
        <p:nvSpPr>
          <p:cNvPr id="1263" name="Google Shape;1263;p100"/>
          <p:cNvSpPr txBox="1"/>
          <p:nvPr/>
        </p:nvSpPr>
        <p:spPr>
          <a:xfrm>
            <a:off x="742494" y="3724332"/>
            <a:ext cx="2408400" cy="595800"/>
          </a:xfrm>
          <a:prstGeom prst="rect">
            <a:avLst/>
          </a:prstGeom>
          <a:noFill/>
          <a:ln>
            <a:noFill/>
          </a:ln>
        </p:spPr>
        <p:txBody>
          <a:bodyPr spcFirstLastPara="1" wrap="square" lIns="0" tIns="0" rIns="0" bIns="0" anchor="t" anchorCtr="0">
            <a:spAutoFit/>
          </a:bodyPr>
          <a:lstStyle/>
          <a:p>
            <a:pPr marL="0" lvl="0" indent="0" algn="l" rtl="0">
              <a:lnSpc>
                <a:spcPct val="115000"/>
              </a:lnSpc>
              <a:spcBef>
                <a:spcPts val="500"/>
              </a:spcBef>
              <a:spcAft>
                <a:spcPts val="0"/>
              </a:spcAft>
              <a:buNone/>
            </a:pPr>
            <a:r>
              <a:rPr lang="en-GB" sz="1800">
                <a:solidFill>
                  <a:schemeClr val="dk1"/>
                </a:solidFill>
                <a:latin typeface="Lexend"/>
                <a:ea typeface="Lexend"/>
                <a:cs typeface="Lexend"/>
                <a:sym typeface="Lexend"/>
              </a:rPr>
              <a:t>3 squares to the left and 2 squares up.</a:t>
            </a:r>
            <a:endParaRPr sz="1800">
              <a:solidFill>
                <a:schemeClr val="dk1"/>
              </a:solidFill>
              <a:latin typeface="Lexend"/>
              <a:ea typeface="Lexend"/>
              <a:cs typeface="Lexend"/>
              <a:sym typeface="Lexend"/>
            </a:endParaRPr>
          </a:p>
        </p:txBody>
      </p:sp>
      <p:sp>
        <p:nvSpPr>
          <p:cNvPr id="1264" name="Google Shape;1264;p100"/>
          <p:cNvSpPr txBox="1"/>
          <p:nvPr/>
        </p:nvSpPr>
        <p:spPr>
          <a:xfrm>
            <a:off x="5109193" y="3142908"/>
            <a:ext cx="2408400" cy="595800"/>
          </a:xfrm>
          <a:prstGeom prst="rect">
            <a:avLst/>
          </a:prstGeom>
          <a:noFill/>
          <a:ln>
            <a:noFill/>
          </a:ln>
        </p:spPr>
        <p:txBody>
          <a:bodyPr spcFirstLastPara="1" wrap="square" lIns="0" tIns="0" rIns="0" bIns="0" anchor="t" anchorCtr="0">
            <a:spAutoFit/>
          </a:bodyPr>
          <a:lstStyle/>
          <a:p>
            <a:pPr marL="0" lvl="0" indent="0" algn="l" rtl="0">
              <a:lnSpc>
                <a:spcPct val="115000"/>
              </a:lnSpc>
              <a:spcBef>
                <a:spcPts val="500"/>
              </a:spcBef>
              <a:spcAft>
                <a:spcPts val="0"/>
              </a:spcAft>
              <a:buNone/>
            </a:pPr>
            <a:r>
              <a:rPr lang="en-GB" sz="1800">
                <a:solidFill>
                  <a:schemeClr val="dk1"/>
                </a:solidFill>
                <a:latin typeface="Lexend"/>
                <a:ea typeface="Lexend"/>
                <a:cs typeface="Lexend"/>
                <a:sym typeface="Lexend"/>
              </a:rPr>
              <a:t>3 squares to the left and 2 squares up.</a:t>
            </a:r>
            <a:endParaRPr sz="1800">
              <a:solidFill>
                <a:schemeClr val="dk1"/>
              </a:solidFill>
              <a:latin typeface="Lexend"/>
              <a:ea typeface="Lexend"/>
              <a:cs typeface="Lexend"/>
              <a:sym typeface="Lexend"/>
            </a:endParaRPr>
          </a:p>
        </p:txBody>
      </p:sp>
      <p:sp>
        <p:nvSpPr>
          <p:cNvPr id="1265" name="Google Shape;1265;p100"/>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GB"/>
              <a:t>Translate one point</a:t>
            </a:r>
            <a:endParaRPr/>
          </a:p>
        </p:txBody>
      </p:sp>
      <p:sp>
        <p:nvSpPr>
          <p:cNvPr id="1266" name="Google Shape;1266;p100"/>
          <p:cNvSpPr/>
          <p:nvPr/>
        </p:nvSpPr>
        <p:spPr>
          <a:xfrm>
            <a:off x="2348125" y="2824128"/>
            <a:ext cx="800100" cy="868263"/>
          </a:xfrm>
          <a:custGeom>
            <a:avLst/>
            <a:gdLst/>
            <a:ahLst/>
            <a:cxnLst/>
            <a:rect l="l" t="t" r="r" b="b"/>
            <a:pathLst>
              <a:path w="32004" h="35306" extrusionOk="0">
                <a:moveTo>
                  <a:pt x="0" y="0"/>
                </a:moveTo>
                <a:lnTo>
                  <a:pt x="16510" y="0"/>
                </a:lnTo>
                <a:lnTo>
                  <a:pt x="32004" y="18542"/>
                </a:lnTo>
                <a:lnTo>
                  <a:pt x="32004" y="35306"/>
                </a:lnTo>
                <a:lnTo>
                  <a:pt x="254" y="35306"/>
                </a:lnTo>
                <a:close/>
              </a:path>
            </a:pathLst>
          </a:custGeom>
          <a:solidFill>
            <a:srgbClr val="F3EEFB"/>
          </a:solidFill>
          <a:ln w="28575" cap="flat" cmpd="sng">
            <a:solidFill>
              <a:schemeClr val="dk1"/>
            </a:solidFill>
            <a:prstDash val="solid"/>
            <a:round/>
            <a:headEnd type="none" w="med" len="med"/>
            <a:tailEnd type="none" w="med" len="med"/>
          </a:ln>
        </p:spPr>
      </p:sp>
      <p:sp>
        <p:nvSpPr>
          <p:cNvPr id="1267" name="Google Shape;1267;p100"/>
          <p:cNvSpPr txBox="1">
            <a:spLocks noGrp="1"/>
          </p:cNvSpPr>
          <p:nvPr>
            <p:ph type="body" idx="1"/>
          </p:nvPr>
        </p:nvSpPr>
        <p:spPr>
          <a:xfrm>
            <a:off x="2634128" y="3116097"/>
            <a:ext cx="168600" cy="3045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sz="1600"/>
              <a:t>C</a:t>
            </a:r>
            <a:endParaRPr sz="1600"/>
          </a:p>
        </p:txBody>
      </p:sp>
      <p:sp>
        <p:nvSpPr>
          <p:cNvPr id="1268" name="Google Shape;1268;p100"/>
          <p:cNvSpPr/>
          <p:nvPr/>
        </p:nvSpPr>
        <p:spPr>
          <a:xfrm rot="10800000">
            <a:off x="6333075" y="1962829"/>
            <a:ext cx="1204200" cy="868200"/>
          </a:xfrm>
          <a:prstGeom prst="trapezoid">
            <a:avLst>
              <a:gd name="adj" fmla="val 47541"/>
            </a:avLst>
          </a:prstGeom>
          <a:solidFill>
            <a:srgbClr val="F3EEFB"/>
          </a:solidFill>
          <a:ln w="2857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269" name="Google Shape;1269;p100"/>
          <p:cNvSpPr txBox="1">
            <a:spLocks noGrp="1"/>
          </p:cNvSpPr>
          <p:nvPr>
            <p:ph type="body" idx="1"/>
          </p:nvPr>
        </p:nvSpPr>
        <p:spPr>
          <a:xfrm>
            <a:off x="6850878" y="2204598"/>
            <a:ext cx="168600" cy="3045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sz="1600"/>
              <a:t>D</a:t>
            </a:r>
            <a:endParaRPr sz="16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73"/>
        <p:cNvGrpSpPr/>
        <p:nvPr/>
      </p:nvGrpSpPr>
      <p:grpSpPr>
        <a:xfrm>
          <a:off x="0" y="0"/>
          <a:ext cx="0" cy="0"/>
          <a:chOff x="0" y="0"/>
          <a:chExt cx="0" cy="0"/>
        </a:xfrm>
      </p:grpSpPr>
      <p:pic>
        <p:nvPicPr>
          <p:cNvPr id="1274" name="Google Shape;1274;p101"/>
          <p:cNvPicPr preferRelativeResize="0"/>
          <p:nvPr/>
        </p:nvPicPr>
        <p:blipFill rotWithShape="1">
          <a:blip r:embed="rId3">
            <a:alphaModFix/>
          </a:blip>
          <a:srcRect r="57905" b="43690"/>
          <a:stretch/>
        </p:blipFill>
        <p:spPr>
          <a:xfrm flipH="1">
            <a:off x="959825" y="2008200"/>
            <a:ext cx="3612175" cy="2038401"/>
          </a:xfrm>
          <a:prstGeom prst="rect">
            <a:avLst/>
          </a:prstGeom>
          <a:noFill/>
          <a:ln>
            <a:noFill/>
          </a:ln>
        </p:spPr>
      </p:pic>
      <p:sp>
        <p:nvSpPr>
          <p:cNvPr id="1275" name="Google Shape;1275;p101"/>
          <p:cNvSpPr txBox="1">
            <a:spLocks noGrp="1"/>
          </p:cNvSpPr>
          <p:nvPr>
            <p:ph type="body" idx="1"/>
          </p:nvPr>
        </p:nvSpPr>
        <p:spPr>
          <a:xfrm>
            <a:off x="324000" y="759300"/>
            <a:ext cx="8237700" cy="11634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sz="2000"/>
              <a:t>2) What advice would you give to Jacob?</a:t>
            </a:r>
            <a:endParaRPr sz="2000"/>
          </a:p>
          <a:p>
            <a:pPr marL="0" lvl="0" indent="0" algn="l" rtl="0">
              <a:spcBef>
                <a:spcPts val="1000"/>
              </a:spcBef>
              <a:spcAft>
                <a:spcPts val="1000"/>
              </a:spcAft>
              <a:buNone/>
            </a:pPr>
            <a:r>
              <a:rPr lang="en-GB" sz="2000"/>
              <a:t>Explain your thinking.</a:t>
            </a:r>
            <a:endParaRPr sz="2000"/>
          </a:p>
        </p:txBody>
      </p:sp>
      <p:sp>
        <p:nvSpPr>
          <p:cNvPr id="1276" name="Google Shape;1276;p101"/>
          <p:cNvSpPr txBox="1"/>
          <p:nvPr/>
        </p:nvSpPr>
        <p:spPr>
          <a:xfrm>
            <a:off x="1230350" y="2054167"/>
            <a:ext cx="3254400" cy="16623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a:latin typeface="Lexend"/>
                <a:ea typeface="Lexend"/>
                <a:cs typeface="Lexend"/>
                <a:sym typeface="Lexend"/>
              </a:rPr>
              <a:t>If you move one vertex of a shape 4 squares to the right and 3 squares up, how should you move the other vertices to keep the shape the same?</a:t>
            </a:r>
            <a:endParaRPr sz="1800">
              <a:latin typeface="Lexend"/>
              <a:ea typeface="Lexend"/>
              <a:cs typeface="Lexend"/>
              <a:sym typeface="Lexend"/>
            </a:endParaRPr>
          </a:p>
        </p:txBody>
      </p:sp>
      <p:pic>
        <p:nvPicPr>
          <p:cNvPr id="1277" name="Google Shape;1277;p101"/>
          <p:cNvPicPr preferRelativeResize="0"/>
          <p:nvPr/>
        </p:nvPicPr>
        <p:blipFill>
          <a:blip r:embed="rId4">
            <a:alphaModFix/>
          </a:blip>
          <a:stretch>
            <a:fillRect/>
          </a:stretch>
        </p:blipFill>
        <p:spPr>
          <a:xfrm flipH="1">
            <a:off x="403338" y="3780000"/>
            <a:ext cx="788350" cy="772663"/>
          </a:xfrm>
          <a:prstGeom prst="rect">
            <a:avLst/>
          </a:prstGeom>
          <a:noFill/>
          <a:ln>
            <a:noFill/>
          </a:ln>
        </p:spPr>
      </p:pic>
      <p:sp>
        <p:nvSpPr>
          <p:cNvPr id="1278" name="Google Shape;1278;p101"/>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GB"/>
              <a:t>Translate one point</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330"/>
        <p:cNvGrpSpPr/>
        <p:nvPr/>
      </p:nvGrpSpPr>
      <p:grpSpPr>
        <a:xfrm>
          <a:off x="0" y="0"/>
          <a:ext cx="0" cy="0"/>
          <a:chOff x="0" y="0"/>
          <a:chExt cx="0" cy="0"/>
        </a:xfrm>
      </p:grpSpPr>
      <p:sp>
        <p:nvSpPr>
          <p:cNvPr id="1331" name="Google Shape;1331;p105"/>
          <p:cNvSpPr txBox="1">
            <a:spLocks noGrp="1"/>
          </p:cNvSpPr>
          <p:nvPr>
            <p:ph type="body" idx="1"/>
          </p:nvPr>
        </p:nvSpPr>
        <p:spPr>
          <a:xfrm>
            <a:off x="324000" y="1080000"/>
            <a:ext cx="8113800" cy="37404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sz="1800"/>
              <a:t>We understand that if a shape has moved you say it has been </a:t>
            </a:r>
            <a:r>
              <a:rPr lang="en-GB" sz="1800" b="1"/>
              <a:t>translated.</a:t>
            </a:r>
            <a:endParaRPr sz="1800" b="1"/>
          </a:p>
          <a:p>
            <a:pPr marL="0" lvl="0" indent="0" algn="l" rtl="0">
              <a:spcBef>
                <a:spcPts val="1000"/>
              </a:spcBef>
              <a:spcAft>
                <a:spcPts val="0"/>
              </a:spcAft>
              <a:buNone/>
            </a:pPr>
            <a:r>
              <a:rPr lang="en-GB" sz="1800"/>
              <a:t>We understand that if a shape has moved, you can describe the move using left, right, up, down and the number of squares moved.</a:t>
            </a:r>
            <a:endParaRPr sz="1800"/>
          </a:p>
          <a:p>
            <a:pPr marL="0" lvl="0" indent="0" algn="l" rtl="0">
              <a:spcBef>
                <a:spcPts val="1000"/>
              </a:spcBef>
              <a:spcAft>
                <a:spcPts val="1000"/>
              </a:spcAft>
              <a:buNone/>
            </a:pPr>
            <a:r>
              <a:rPr lang="en-GB" sz="1800"/>
              <a:t>We understand that a shape can be </a:t>
            </a:r>
            <a:r>
              <a:rPr lang="en-GB" sz="1800" b="1"/>
              <a:t>translated</a:t>
            </a:r>
            <a:r>
              <a:rPr lang="en-GB" sz="1800"/>
              <a:t> in a vertical and horizontal direction.</a:t>
            </a:r>
            <a:endParaRPr sz="1800"/>
          </a:p>
        </p:txBody>
      </p:sp>
      <p:sp>
        <p:nvSpPr>
          <p:cNvPr id="1332" name="Google Shape;1332;p105"/>
          <p:cNvSpPr txBox="1">
            <a:spLocks noGrp="1"/>
          </p:cNvSpPr>
          <p:nvPr>
            <p:ph type="title"/>
          </p:nvPr>
        </p:nvSpPr>
        <p:spPr>
          <a:xfrm>
            <a:off x="1684800" y="43825"/>
            <a:ext cx="7177500" cy="3828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GB" sz="1800"/>
              <a:t>Describe translations of polygons drawn on a square grid</a:t>
            </a:r>
            <a:endParaRPr sz="1800"/>
          </a:p>
        </p:txBody>
      </p:sp>
    </p:spTree>
  </p:cSld>
  <p:clrMapOvr>
    <a:masterClrMapping/>
  </p:clrMapOvr>
</p:sld>
</file>

<file path=ppt/theme/theme1.xml><?xml version="1.0" encoding="utf-8"?>
<a:theme xmlns:a="http://schemas.openxmlformats.org/drawingml/2006/main" name="Oak theme - September 2023">
  <a:themeElements>
    <a:clrScheme name="Simple Light">
      <a:dk1>
        <a:srgbClr val="000000"/>
      </a:dk1>
      <a:lt1>
        <a:srgbClr val="FFFFFF"/>
      </a:lt1>
      <a:dk2>
        <a:srgbClr val="808080"/>
      </a:dk2>
      <a:lt2>
        <a:srgbClr val="F0F0F0"/>
      </a:lt2>
      <a:accent1>
        <a:srgbClr val="BEF2BD"/>
      </a:accent1>
      <a:accent2>
        <a:srgbClr val="374CF1"/>
      </a:accent2>
      <a:accent3>
        <a:srgbClr val="D02AA7"/>
      </a:accent3>
      <a:accent4>
        <a:srgbClr val="845AD9"/>
      </a:accent4>
      <a:accent5>
        <a:srgbClr val="037B7D"/>
      </a:accent5>
      <a:accent6>
        <a:srgbClr val="C63D01"/>
      </a:accent6>
      <a:hlink>
        <a:srgbClr val="374CF1"/>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E4A9F87F445F64CB117FC92FCCD9076" ma:contentTypeVersion="16" ma:contentTypeDescription="Create a new document." ma:contentTypeScope="" ma:versionID="e3d49e176cf89e545cd87c24dce32dc1">
  <xsd:schema xmlns:xsd="http://www.w3.org/2001/XMLSchema" xmlns:xs="http://www.w3.org/2001/XMLSchema" xmlns:p="http://schemas.microsoft.com/office/2006/metadata/properties" xmlns:ns2="abc0f2ec-1266-4ca4-bcf7-9928d3fbfaa3" xmlns:ns3="df3a6fe2-1014-4b45-9307-2d1af95a9abd" targetNamespace="http://schemas.microsoft.com/office/2006/metadata/properties" ma:root="true" ma:fieldsID="dd8ec8f5f3723d7ee7b1cd48a43b5121" ns2:_="" ns3:_="">
    <xsd:import namespace="abc0f2ec-1266-4ca4-bcf7-9928d3fbfaa3"/>
    <xsd:import namespace="df3a6fe2-1014-4b45-9307-2d1af95a9ab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bc0f2ec-1266-4ca4-bcf7-9928d3fbfaa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56b67cb-b072-4cdc-b018-5a63f6d1bcb3"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f3a6fe2-1014-4b45-9307-2d1af95a9abd"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eb270355-16fa-4186-9de2-8318509c5240}" ma:internalName="TaxCatchAll" ma:showField="CatchAllData" ma:web="df3a6fe2-1014-4b45-9307-2d1af95a9abd">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bc0f2ec-1266-4ca4-bcf7-9928d3fbfaa3">
      <Terms xmlns="http://schemas.microsoft.com/office/infopath/2007/PartnerControls"/>
    </lcf76f155ced4ddcb4097134ff3c332f>
    <TaxCatchAll xmlns="df3a6fe2-1014-4b45-9307-2d1af95a9ab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5F21DD3-F2EB-499D-A112-63E0633240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bc0f2ec-1266-4ca4-bcf7-9928d3fbfaa3"/>
    <ds:schemaRef ds:uri="df3a6fe2-1014-4b45-9307-2d1af95a9a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4A616AB-129A-48F2-91EE-86FC1C422B8E}">
  <ds:schemaRefs>
    <ds:schemaRef ds:uri="http://schemas.microsoft.com/office/2006/metadata/properties"/>
    <ds:schemaRef ds:uri="http://schemas.microsoft.com/office/infopath/2007/PartnerControls"/>
    <ds:schemaRef ds:uri="abc0f2ec-1266-4ca4-bcf7-9928d3fbfaa3"/>
    <ds:schemaRef ds:uri="df3a6fe2-1014-4b45-9307-2d1af95a9abd"/>
  </ds:schemaRefs>
</ds:datastoreItem>
</file>

<file path=customXml/itemProps3.xml><?xml version="1.0" encoding="utf-8"?>
<ds:datastoreItem xmlns:ds="http://schemas.openxmlformats.org/officeDocument/2006/customXml" ds:itemID="{0433334A-8EFE-4665-BFB6-FF5EE7A52E6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239</TotalTime>
  <Words>1314</Words>
  <Application>Microsoft Office PowerPoint</Application>
  <PresentationFormat>On-screen Show (16:9)</PresentationFormat>
  <Paragraphs>204</Paragraphs>
  <Slides>26</Slides>
  <Notes>25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ABeeZee</vt:lpstr>
      <vt:lpstr>Arial</vt:lpstr>
      <vt:lpstr>Calibri</vt:lpstr>
      <vt:lpstr>Kalam</vt:lpstr>
      <vt:lpstr>Lexend</vt:lpstr>
      <vt:lpstr>Lexend Light</vt:lpstr>
      <vt:lpstr>Oak theme - September 2023</vt:lpstr>
      <vt:lpstr>13.03.26 Translation</vt:lpstr>
      <vt:lpstr>13.03.26 Describe translations of polygons drawn on a square grid</vt:lpstr>
      <vt:lpstr>Starter 6724 – 2470 6349 – 8934 7830 – 839 7835 – 3498 9384 – 348</vt:lpstr>
      <vt:lpstr>PowerPoint Presentation</vt:lpstr>
      <vt:lpstr>PowerPoint Presentation</vt:lpstr>
      <vt:lpstr>Describe and mark all points</vt:lpstr>
      <vt:lpstr>Describe and mark all points</vt:lpstr>
      <vt:lpstr>Describe and mark all points</vt:lpstr>
      <vt:lpstr>Describe and mark all points</vt:lpstr>
      <vt:lpstr>Describe and mark all points</vt:lpstr>
      <vt:lpstr>Describe and mark all points</vt:lpstr>
      <vt:lpstr>Describe and mark all points</vt:lpstr>
      <vt:lpstr>Describe and mark all points</vt:lpstr>
      <vt:lpstr>Describe and mark all points</vt:lpstr>
      <vt:lpstr>Describe and mark all points</vt:lpstr>
      <vt:lpstr>Describe and mark all points</vt:lpstr>
      <vt:lpstr>Describe and mark all points</vt:lpstr>
      <vt:lpstr>Translate one point</vt:lpstr>
      <vt:lpstr>Translate one point</vt:lpstr>
      <vt:lpstr>Translate one point</vt:lpstr>
      <vt:lpstr>Translate one point</vt:lpstr>
      <vt:lpstr>Which translation is correct to describe A to B?</vt:lpstr>
      <vt:lpstr>Translate one point</vt:lpstr>
      <vt:lpstr>Translate one point</vt:lpstr>
      <vt:lpstr>Translate one point</vt:lpstr>
      <vt:lpstr>Describe translations of polygons drawn on a square grid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Kim Nettleton</dc:creator>
  <cp:lastModifiedBy>Kim Nettleton</cp:lastModifiedBy>
  <cp:revision>2</cp:revision>
  <dcterms:modified xsi:type="dcterms:W3CDTF">2026-06-23T14:32:13Z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0x010100BE4A9F87F445F64CB117FC92FCCD9076</vt:lpwstr>
  </property>
  <property fmtid="{D5CDD505-2E9C-101B-9397-08002B2CF9AE}" pid="3" name="MediaServiceImageTags">
    <vt:lpwstr/>
  </property>
</Properties>
</file>