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theme/theme2.xml" ContentType="application/vnd.openxmlformats-officedocument.theme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853" r:id="rId4"/>
    <p:sldMasterId id="2147483854" r:id="rId5"/>
    <p:sldMasterId id="2147483855" r:id="rId6"/>
  </p:sldMasterIdLst>
  <p:notesMasterIdLst>
    <p:notesMasterId r:id="rId37"/>
  </p:notesMasterIdLst>
  <p:sldIdLst>
    <p:sldId id="256" r:id="rId7"/>
    <p:sldId id="259" r:id="rId8"/>
    <p:sldId id="260" r:id="rId9"/>
    <p:sldId id="289" r:id="rId10"/>
    <p:sldId id="261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28EEF29-3A92-48FD-8E13-911AC9634C71}">
  <a:tblStyle styleId="{728EEF29-3A92-48FD-8E13-911AC9634C71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874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viewProps" Target="viewProps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microsoft.com/office/2016/11/relationships/changesInfo" Target="changesInfos/changesInfo1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8" Type="http://schemas.openxmlformats.org/officeDocument/2006/relationships/slide" Target="slides/slide2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wis Irwin" userId="c339d0f7-d365-4875-b56a-d92e239e2105" providerId="ADAL" clId="{CF23D3DE-4A72-490A-BCD8-58BC83756418}"/>
    <pc:docChg chg="undo custSel addSld delSld modSld">
      <pc:chgData name="Lewis Irwin" userId="c339d0f7-d365-4875-b56a-d92e239e2105" providerId="ADAL" clId="{CF23D3DE-4A72-490A-BCD8-58BC83756418}" dt="2026-05-15T09:29:29.639" v="39" actId="47"/>
      <pc:docMkLst>
        <pc:docMk/>
      </pc:docMkLst>
      <pc:sldChg chg="modSp add del mod">
        <pc:chgData name="Lewis Irwin" userId="c339d0f7-d365-4875-b56a-d92e239e2105" providerId="ADAL" clId="{CF23D3DE-4A72-490A-BCD8-58BC83756418}" dt="2026-05-15T09:28:32.199" v="12" actId="20577"/>
        <pc:sldMkLst>
          <pc:docMk/>
          <pc:sldMk cId="0" sldId="256"/>
        </pc:sldMkLst>
        <pc:spChg chg="mod">
          <ac:chgData name="Lewis Irwin" userId="c339d0f7-d365-4875-b56a-d92e239e2105" providerId="ADAL" clId="{CF23D3DE-4A72-490A-BCD8-58BC83756418}" dt="2026-05-15T09:28:32.199" v="12" actId="20577"/>
          <ac:spMkLst>
            <pc:docMk/>
            <pc:sldMk cId="0" sldId="256"/>
            <ac:spMk id="2449" creationId="{00000000-0000-0000-0000-000000000000}"/>
          </ac:spMkLst>
        </pc:spChg>
      </pc:sldChg>
      <pc:sldChg chg="add del">
        <pc:chgData name="Lewis Irwin" userId="c339d0f7-d365-4875-b56a-d92e239e2105" providerId="ADAL" clId="{CF23D3DE-4A72-490A-BCD8-58BC83756418}" dt="2026-05-15T09:28:34.088" v="13" actId="47"/>
        <pc:sldMkLst>
          <pc:docMk/>
          <pc:sldMk cId="0" sldId="257"/>
        </pc:sldMkLst>
      </pc:sldChg>
      <pc:sldChg chg="del">
        <pc:chgData name="Lewis Irwin" userId="c339d0f7-d365-4875-b56a-d92e239e2105" providerId="ADAL" clId="{CF23D3DE-4A72-490A-BCD8-58BC83756418}" dt="2026-05-15T09:28:35.593" v="14" actId="47"/>
        <pc:sldMkLst>
          <pc:docMk/>
          <pc:sldMk cId="0" sldId="258"/>
        </pc:sldMkLst>
      </pc:sldChg>
      <pc:sldChg chg="del">
        <pc:chgData name="Lewis Irwin" userId="c339d0f7-d365-4875-b56a-d92e239e2105" providerId="ADAL" clId="{CF23D3DE-4A72-490A-BCD8-58BC83756418}" dt="2026-05-15T09:28:37.352" v="15" actId="47"/>
        <pc:sldMkLst>
          <pc:docMk/>
          <pc:sldMk cId="0" sldId="262"/>
        </pc:sldMkLst>
      </pc:sldChg>
      <pc:sldChg chg="del">
        <pc:chgData name="Lewis Irwin" userId="c339d0f7-d365-4875-b56a-d92e239e2105" providerId="ADAL" clId="{CF23D3DE-4A72-490A-BCD8-58BC83756418}" dt="2026-05-15T09:29:29.639" v="39" actId="47"/>
        <pc:sldMkLst>
          <pc:docMk/>
          <pc:sldMk cId="0" sldId="288"/>
        </pc:sldMkLst>
      </pc:sldChg>
      <pc:sldChg chg="addSp modSp new mod">
        <pc:chgData name="Lewis Irwin" userId="c339d0f7-d365-4875-b56a-d92e239e2105" providerId="ADAL" clId="{CF23D3DE-4A72-490A-BCD8-58BC83756418}" dt="2026-05-15T09:29:06.304" v="38" actId="14100"/>
        <pc:sldMkLst>
          <pc:docMk/>
          <pc:sldMk cId="1523423983" sldId="289"/>
        </pc:sldMkLst>
        <pc:spChg chg="mod">
          <ac:chgData name="Lewis Irwin" userId="c339d0f7-d365-4875-b56a-d92e239e2105" providerId="ADAL" clId="{CF23D3DE-4A72-490A-BCD8-58BC83756418}" dt="2026-05-15T09:28:46.591" v="35" actId="20577"/>
          <ac:spMkLst>
            <pc:docMk/>
            <pc:sldMk cId="1523423983" sldId="289"/>
            <ac:spMk id="3" creationId="{42B61BC7-64D4-2793-31C0-C8686098F246}"/>
          </ac:spMkLst>
        </pc:spChg>
        <pc:picChg chg="add mod">
          <ac:chgData name="Lewis Irwin" userId="c339d0f7-d365-4875-b56a-d92e239e2105" providerId="ADAL" clId="{CF23D3DE-4A72-490A-BCD8-58BC83756418}" dt="2026-05-15T09:29:06.304" v="38" actId="14100"/>
          <ac:picMkLst>
            <pc:docMk/>
            <pc:sldMk cId="1523423983" sldId="289"/>
            <ac:picMk id="5" creationId="{14996125-64C7-BCE6-4A0A-FC0887EE7C56}"/>
          </ac:picMkLst>
        </pc:picChg>
      </pc:sldChg>
      <pc:sldMasterChg chg="addSldLayout delSldLayout">
        <pc:chgData name="Lewis Irwin" userId="c339d0f7-d365-4875-b56a-d92e239e2105" providerId="ADAL" clId="{CF23D3DE-4A72-490A-BCD8-58BC83756418}" dt="2026-05-15T09:29:29.639" v="39" actId="47"/>
        <pc:sldMasterMkLst>
          <pc:docMk/>
          <pc:sldMasterMk cId="0" sldId="2147483853"/>
        </pc:sldMasterMkLst>
        <pc:sldLayoutChg chg="add del">
          <pc:chgData name="Lewis Irwin" userId="c339d0f7-d365-4875-b56a-d92e239e2105" providerId="ADAL" clId="{CF23D3DE-4A72-490A-BCD8-58BC83756418}" dt="2026-05-15T09:28:22.840" v="3" actId="47"/>
          <pc:sldLayoutMkLst>
            <pc:docMk/>
            <pc:sldMasterMk cId="0" sldId="2147483853"/>
            <pc:sldLayoutMk cId="0" sldId="2147483659"/>
          </pc:sldLayoutMkLst>
        </pc:sldLayoutChg>
        <pc:sldLayoutChg chg="del">
          <pc:chgData name="Lewis Irwin" userId="c339d0f7-d365-4875-b56a-d92e239e2105" providerId="ADAL" clId="{CF23D3DE-4A72-490A-BCD8-58BC83756418}" dt="2026-05-15T09:28:35.593" v="14" actId="47"/>
          <pc:sldLayoutMkLst>
            <pc:docMk/>
            <pc:sldMasterMk cId="0" sldId="2147483853"/>
            <pc:sldLayoutMk cId="0" sldId="2147483668"/>
          </pc:sldLayoutMkLst>
        </pc:sldLayoutChg>
        <pc:sldLayoutChg chg="add del">
          <pc:chgData name="Lewis Irwin" userId="c339d0f7-d365-4875-b56a-d92e239e2105" providerId="ADAL" clId="{CF23D3DE-4A72-490A-BCD8-58BC83756418}" dt="2026-05-15T09:28:34.088" v="13" actId="47"/>
          <pc:sldLayoutMkLst>
            <pc:docMk/>
            <pc:sldMasterMk cId="0" sldId="2147483853"/>
            <pc:sldLayoutMk cId="0" sldId="2147483669"/>
          </pc:sldLayoutMkLst>
        </pc:sldLayoutChg>
        <pc:sldLayoutChg chg="del">
          <pc:chgData name="Lewis Irwin" userId="c339d0f7-d365-4875-b56a-d92e239e2105" providerId="ADAL" clId="{CF23D3DE-4A72-490A-BCD8-58BC83756418}" dt="2026-05-15T09:29:29.639" v="39" actId="47"/>
          <pc:sldLayoutMkLst>
            <pc:docMk/>
            <pc:sldMasterMk cId="0" sldId="2147483853"/>
            <pc:sldLayoutMk cId="0" sldId="2147483717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6" name="Google Shape;2446;g2f211a1681f_0_25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47" name="Google Shape;2447;g2f211a1681f_0_25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2" name="Google Shape;2462;g2f211a1681f_0_25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63" name="Google Shape;2463;g2f211a1681f_0_25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8" name="Google Shape;2468;g2f211a1681f_0_25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69" name="Google Shape;2469;g2f211a1681f_0_25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3" name="Google Shape;2473;g2f211a1681f_0_25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74" name="Google Shape;2474;g2f211a1681f_0_25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1" name="Google Shape;2491;g2f211a1681f_0_26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92" name="Google Shape;2492;g2f211a1681f_0_26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" name="Google Shape;2508;g22076a62004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09" name="Google Shape;2509;g22076a62004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6" name="Google Shape;2526;g22076a62004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27" name="Google Shape;2527;g22076a62004_0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0" name="Google Shape;2550;g22076a62004_0_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51" name="Google Shape;2551;g22076a62004_0_1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3" name="Google Shape;2583;g22076a62004_0_1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84" name="Google Shape;2584;g22076a62004_0_1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7" name="Google Shape;2607;g2f211a1681f_0_26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08" name="Google Shape;2608;g2f211a1681f_0_26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8" name="Google Shape;2628;g22076a62004_0_2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29" name="Google Shape;2629;g22076a62004_0_2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9" name="Google Shape;2649;g22076a62004_0_3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50" name="Google Shape;2650;g22076a62004_0_3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2" name="Google Shape;2672;g22076a62004_0_3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73" name="Google Shape;2673;g22076a62004_0_39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8" name="Google Shape;2688;g22076a62004_0_4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89" name="Google Shape;2689;g22076a62004_0_4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6" name="Google Shape;2706;g2f211a1681f_0_26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7" name="Google Shape;2707;g2f211a1681f_0_26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0" name="Google Shape;2720;g22076a62004_1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21" name="Google Shape;2721;g22076a62004_1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8" name="Google Shape;2748;g22076a62004_1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49" name="Google Shape;2749;g22076a62004_1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8" name="Google Shape;2768;g22076a62004_1_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69" name="Google Shape;2769;g22076a62004_1_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2" name="Google Shape;2792;g22076a62004_0_4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93" name="Google Shape;2793;g22076a62004_0_4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0" name="Google Shape;2800;g2f211a1681f_0_26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01" name="Google Shape;2801;g2f211a1681f_0_26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3" name="Google Shape;2813;g22076a62004_0_4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14" name="Google Shape;2814;g22076a62004_0_49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1" name="Google Shape;2831;g22076a62004_0_5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32" name="Google Shape;2832;g22076a62004_0_5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9" name="Google Shape;2859;g22076a62004_1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60" name="Google Shape;2860;g22076a62004_1_1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9" name="Google Shape;2879;g2f211a1681f_0_26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80" name="Google Shape;2880;g2f211a1681f_0_26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4" name="Google Shape;2914;g2f211a1681f_0_26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15" name="Google Shape;2915;g2f211a1681f_0_26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3" name="Google Shape;2923;g22076a62004_0_5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24" name="Google Shape;2924;g22076a62004_0_59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5" name="Google Shape;2945;g22076a62004_0_6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46" name="Google Shape;2946;g22076a62004_0_6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" name="Google Shape;2969;g22076a62004_0_6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70" name="Google Shape;2970;g22076a62004_0_6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8" name="Google Shape;2988;g2f211a1681f_0_26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89" name="Google Shape;2989;g2f211a1681f_0_26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png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21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21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2.png"/><Relationship Id="rId4" Type="http://schemas.openxmlformats.org/officeDocument/2006/relationships/image" Target="../media/image3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5.png"/><Relationship Id="rId4" Type="http://schemas.openxmlformats.org/officeDocument/2006/relationships/image" Target="../media/image3.png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26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Layouts/_rels/slideLayout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9.png"/><Relationship Id="rId7" Type="http://schemas.openxmlformats.org/officeDocument/2006/relationships/image" Target="../media/image30.png"/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3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Relationship Id="rId9" Type="http://schemas.openxmlformats.org/officeDocument/2006/relationships/image" Target="../media/image26.png"/></Relationships>
</file>

<file path=ppt/slideLayouts/_rels/slideLayout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8.png"/><Relationship Id="rId11" Type="http://schemas.openxmlformats.org/officeDocument/2006/relationships/image" Target="../media/image26.png"/><Relationship Id="rId5" Type="http://schemas.openxmlformats.org/officeDocument/2006/relationships/image" Target="../media/image27.png"/><Relationship Id="rId10" Type="http://schemas.openxmlformats.org/officeDocument/2006/relationships/image" Target="../media/image35.png"/><Relationship Id="rId4" Type="http://schemas.openxmlformats.org/officeDocument/2006/relationships/image" Target="../media/image34.png"/><Relationship Id="rId9" Type="http://schemas.openxmlformats.org/officeDocument/2006/relationships/image" Target="../media/image31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8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0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1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1.pn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1.pn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1.pn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4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1.pn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2.pn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2.pn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2.png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3.png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3.png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3.png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3.png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3.png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3.png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3.png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3.png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3.png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3.png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3.png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3.png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8.png"/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8.png"/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0.png"/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8.png"/><Relationship Id="rId1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1.xml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0.png"/><Relationship Id="rId1" Type="http://schemas.openxmlformats.org/officeDocument/2006/relationships/slideMaster" Target="../slideMasters/slideMaster1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0.png"/></Relationships>
</file>

<file path=ppt/slideLayouts/_rels/slideLayout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.png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.png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Layouts/_rels/slideLayout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.png"/></Relationships>
</file>

<file path=ppt/slideLayouts/_rels/slideLayout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Layouts/_rels/slideLayout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.png"/></Relationships>
</file>

<file path=ppt/slideLayouts/_rels/slideLayout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Layouts/_rels/slideLayout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.png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Master" Target="../slideMasters/slideMaster2.xml"/></Relationships>
</file>

<file path=ppt/slideLayouts/_rels/slideLayout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Layouts/_rels/slideLayout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2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2.xml"/></Relationships>
</file>

<file path=ppt/slideLayouts/_rels/slideLayout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2.xml"/></Relationships>
</file>

<file path=ppt/slideLayouts/_rels/slideLayout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2.xml"/></Relationships>
</file>

<file path=ppt/slideLayouts/_rels/slideLayout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26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Layouts/_rels/slideLayout8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9.png"/><Relationship Id="rId7" Type="http://schemas.openxmlformats.org/officeDocument/2006/relationships/image" Target="../media/image30.png"/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33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Relationship Id="rId9" Type="http://schemas.openxmlformats.org/officeDocument/2006/relationships/image" Target="../media/image26.png"/></Relationships>
</file>

<file path=ppt/slideLayouts/_rels/slideLayout8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28.png"/><Relationship Id="rId11" Type="http://schemas.openxmlformats.org/officeDocument/2006/relationships/image" Target="../media/image26.png"/><Relationship Id="rId5" Type="http://schemas.openxmlformats.org/officeDocument/2006/relationships/image" Target="../media/image27.png"/><Relationship Id="rId10" Type="http://schemas.openxmlformats.org/officeDocument/2006/relationships/image" Target="../media/image35.png"/><Relationship Id="rId4" Type="http://schemas.openxmlformats.org/officeDocument/2006/relationships/image" Target="../media/image34.png"/><Relationship Id="rId9" Type="http://schemas.openxmlformats.org/officeDocument/2006/relationships/image" Target="../media/image31.png"/></Relationships>
</file>

<file path=ppt/slideLayouts/_rels/slideLayout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2.xml"/></Relationships>
</file>

<file path=ppt/slideLayouts/_rels/slideLayout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8.png"/><Relationship Id="rId1" Type="http://schemas.openxmlformats.org/officeDocument/2006/relationships/slideMaster" Target="../slideMasters/slideMaster2.xml"/></Relationships>
</file>

<file path=ppt/slideLayouts/_rels/slideLayout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2.xml"/></Relationships>
</file>

<file path=ppt/slideLayouts/_rels/slideLayout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0.png"/><Relationship Id="rId1" Type="http://schemas.openxmlformats.org/officeDocument/2006/relationships/slideMaster" Target="../slideMasters/slideMaster2.xml"/></Relationships>
</file>

<file path=ppt/slideLayouts/_rels/slideLayout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1.png"/></Relationships>
</file>

<file path=ppt/slideLayouts/_rels/slideLayout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8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1.png"/></Relationships>
</file>

<file path=ppt/slideLayouts/_rels/slideLayout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1.png"/></Relationships>
</file>

<file path=ppt/slideLayouts/_rels/slideLayout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0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1.png"/></Relationships>
</file>

<file path=ppt/slideLayouts/_rels/slideLayout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42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3.png"/><Relationship Id="rId4" Type="http://schemas.openxmlformats.org/officeDocument/2006/relationships/image" Target="../media/image41.png"/></Relationships>
</file>

<file path=ppt/slideLayouts/_rels/slideLayout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8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2.png"/><Relationship Id="rId4" Type="http://schemas.openxmlformats.org/officeDocument/2006/relationships/image" Target="../media/image43.png"/></Relationships>
</file>

<file path=ppt/slideLayouts/_rels/slideLayout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2.png"/><Relationship Id="rId4" Type="http://schemas.openxmlformats.org/officeDocument/2006/relationships/image" Target="../media/image43.png"/></Relationships>
</file>

<file path=ppt/slideLayouts/_rels/slideLayout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2.png"/><Relationship Id="rId4" Type="http://schemas.openxmlformats.org/officeDocument/2006/relationships/image" Target="../media/image43.png"/></Relationships>
</file>

<file path=ppt/slideLayouts/_rels/slideLayout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3.png"/></Relationships>
</file>

<file path=ppt/slideLayouts/_rels/slideLayout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8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3.png"/></Relationships>
</file>

<file path=ppt/slideLayouts/_rels/slideLayout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3.png"/></Relationships>
</file>

<file path=ppt/slideLayouts/_rels/slideLayout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3.png"/></Relationships>
</file>

<file path=ppt/slideLayouts/_rels/slideLayout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3.png"/></Relationships>
</file>

<file path=ppt/slideLayouts/_rels/slideLayout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8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3.png"/></Relationships>
</file>

<file path=ppt/slideLayouts/_rels/slideLayout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3.png"/></Relationships>
</file>

<file path=ppt/slideLayouts/_rels/slideLayout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3.png"/></Relationships>
</file>

<file path=ppt/slideLayouts/_rels/slideLayout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3.png"/></Relationships>
</file>

<file path=ppt/slideLayouts/_rels/slideLayout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8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3.png"/></Relationships>
</file>

<file path=ppt/slideLayouts/_rels/slideLayout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3.png"/></Relationships>
</file>

<file path=ppt/slideLayouts/_rels/slideLayout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3.png"/></Relationships>
</file>

<file path=ppt/slideLayouts/_rels/slideLayout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2.xml"/></Relationships>
</file>

<file path=ppt/slideLayouts/_rels/slideLayout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8.png"/><Relationship Id="rId1" Type="http://schemas.openxmlformats.org/officeDocument/2006/relationships/slideMaster" Target="../slideMasters/slideMaster2.xml"/></Relationships>
</file>

<file path=ppt/slideLayouts/_rels/slideLayout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2.xml"/></Relationships>
</file>

<file path=ppt/slideLayouts/_rels/slideLayout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Master" Target="../slideMasters/slideMaster2.xml"/></Relationships>
</file>

<file path=ppt/slideLayouts/_rels/slideLayout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2.xml"/></Relationships>
</file>

<file path=ppt/slideLayouts/_rels/slideLayout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8.png"/><Relationship Id="rId1" Type="http://schemas.openxmlformats.org/officeDocument/2006/relationships/slideMaster" Target="../slideMasters/slideMaster2.xml"/></Relationships>
</file>

<file path=ppt/slideLayouts/_rels/slideLayout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2.xml"/></Relationships>
</file>

<file path=ppt/slideLayouts/_rels/slideLayout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0.png"/><Relationship Id="rId1" Type="http://schemas.openxmlformats.org/officeDocument/2006/relationships/slideMaster" Target="../slideMasters/slideMaster2.xml"/></Relationships>
</file>

<file path=ppt/slideLayouts/_rels/slideLayout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2.xml"/></Relationships>
</file>

<file path=ppt/slideLayouts/_rels/slideLayout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8.png"/><Relationship Id="rId1" Type="http://schemas.openxmlformats.org/officeDocument/2006/relationships/slideMaster" Target="../slideMasters/slideMaster2.xml"/></Relationships>
</file>

<file path=ppt/slideLayouts/_rels/slideLayout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2.xml"/></Relationships>
</file>

<file path=ppt/slideLayouts/_rels/slideLayout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0.png"/><Relationship Id="rId1" Type="http://schemas.openxmlformats.org/officeDocument/2006/relationships/slideMaster" Target="../slideMasters/slideMaster2.xml"/></Relationships>
</file>

<file path=ppt/slideLayouts/_rels/slideLayout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2.xml"/></Relationships>
</file>

<file path=ppt/slideLayouts/_rels/slideLayout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2.xml"/></Relationships>
</file>

<file path=ppt/slideLayouts/_rels/slideLayout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Master" Target="../slideMasters/slideMaster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2.xml"/></Relationships>
</file>

<file path=ppt/slideLayouts/_rels/slideLayout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2.xml"/></Relationships>
</file>

<file path=ppt/slideLayouts/_rels/slideLayout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2.xml"/></Relationships>
</file>

<file path=ppt/slideLayouts/_rels/slideLayout1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1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2.png"/></Relationships>
</file>

<file path=ppt/slideLayouts/_rels/slideLayout1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.png"/></Relationships>
</file>

<file path=ppt/slideLayouts/_rels/slideLayout1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Layouts/_rels/slideLayout1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Layouts/_rels/slideLayout1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Layouts/_rels/slideLayout1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0.png"/></Relationships>
</file>

<file path=ppt/slideLayouts/_rels/slideLayout1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11.png"/><Relationship Id="rId4" Type="http://schemas.openxmlformats.org/officeDocument/2006/relationships/image" Target="../media/image3.png"/></Relationships>
</file>

<file path=ppt/slideLayouts/_rels/slideLayout1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2.png"/></Relationships>
</file>

<file path=ppt/slideLayouts/_rels/slideLayout1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Layouts/_rels/slideLayout1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Layouts/_rels/slideLayout1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5.png"/></Relationships>
</file>

<file path=ppt/slideLayouts/_rels/slideLayout1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5.png"/></Relationships>
</file>

<file path=ppt/slideLayouts/_rels/slideLayout1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53.png"/><Relationship Id="rId4" Type="http://schemas.openxmlformats.org/officeDocument/2006/relationships/image" Target="../media/image3.png"/></Relationships>
</file>

<file path=ppt/slideLayouts/_rels/slideLayout1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Layouts/_rels/slideLayout1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21.png"/><Relationship Id="rId4" Type="http://schemas.openxmlformats.org/officeDocument/2006/relationships/image" Target="../media/image3.png"/></Relationships>
</file>

<file path=ppt/slideLayouts/_rels/slideLayout1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21.png"/><Relationship Id="rId4" Type="http://schemas.openxmlformats.org/officeDocument/2006/relationships/image" Target="../media/image3.png"/></Relationships>
</file>

<file path=ppt/slideLayouts/_rels/slideLayout1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22.png"/><Relationship Id="rId4" Type="http://schemas.openxmlformats.org/officeDocument/2006/relationships/image" Target="../media/image3.png"/></Relationships>
</file>

<file path=ppt/slideLayouts/_rels/slideLayout1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Layouts/_rels/slideLayout1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25.png"/><Relationship Id="rId4" Type="http://schemas.openxmlformats.org/officeDocument/2006/relationships/image" Target="../media/image3.png"/></Relationships>
</file>

<file path=ppt/slideLayouts/_rels/slideLayout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Master" Target="../slideMasters/slideMaster3.xml"/></Relationships>
</file>

<file path=ppt/slideLayouts/_rels/slideLayout1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Layouts/_rels/slideLayout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3.xml"/></Relationships>
</file>

<file path=ppt/slideLayouts/_rels/slideLayout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3.xml"/></Relationships>
</file>

<file path=ppt/slideLayouts/_rels/slideLayout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3.xml"/></Relationships>
</file>

<file path=ppt/slideLayouts/_rels/slideLayout1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3.xml"/></Relationships>
</file>

<file path=ppt/slideLayouts/_rels/slideLayout1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26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Layouts/_rels/slideLayout1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9.png"/><Relationship Id="rId7" Type="http://schemas.openxmlformats.org/officeDocument/2006/relationships/image" Target="../media/image30.png"/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33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Relationship Id="rId9" Type="http://schemas.openxmlformats.org/officeDocument/2006/relationships/image" Target="../media/image26.png"/></Relationships>
</file>

<file path=ppt/slideLayouts/_rels/slideLayout1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28.png"/><Relationship Id="rId11" Type="http://schemas.openxmlformats.org/officeDocument/2006/relationships/image" Target="../media/image26.png"/><Relationship Id="rId5" Type="http://schemas.openxmlformats.org/officeDocument/2006/relationships/image" Target="../media/image27.png"/><Relationship Id="rId10" Type="http://schemas.openxmlformats.org/officeDocument/2006/relationships/image" Target="../media/image35.png"/><Relationship Id="rId4" Type="http://schemas.openxmlformats.org/officeDocument/2006/relationships/image" Target="../media/image34.png"/><Relationship Id="rId9" Type="http://schemas.openxmlformats.org/officeDocument/2006/relationships/image" Target="../media/image31.png"/></Relationships>
</file>

<file path=ppt/slideLayouts/_rels/slideLayout1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3.xml"/></Relationships>
</file>

<file path=ppt/slideLayouts/_rels/slideLayout1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8.png"/><Relationship Id="rId1" Type="http://schemas.openxmlformats.org/officeDocument/2006/relationships/slideMaster" Target="../slideMasters/slideMaster3.xml"/></Relationships>
</file>

<file path=ppt/slideLayouts/_rels/slideLayout1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3.xml"/></Relationships>
</file>

<file path=ppt/slideLayouts/_rels/slideLayout1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0.png"/><Relationship Id="rId1" Type="http://schemas.openxmlformats.org/officeDocument/2006/relationships/slideMaster" Target="../slideMasters/slideMaster3.xml"/></Relationships>
</file>

<file path=ppt/slideLayouts/_rels/slideLayout1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1.png"/></Relationships>
</file>

<file path=ppt/slideLayouts/_rels/slideLayout1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8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1.png"/></Relationships>
</file>

<file path=ppt/slideLayouts/_rels/slideLayout1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1.png"/></Relationships>
</file>

<file path=ppt/slideLayouts/_rels/slideLayout1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0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1.png"/></Relationships>
</file>

<file path=ppt/slideLayouts/_rels/slideLayout1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42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43.png"/><Relationship Id="rId4" Type="http://schemas.openxmlformats.org/officeDocument/2006/relationships/image" Target="../media/image41.png"/></Relationships>
</file>

<file path=ppt/slideLayouts/_rels/slideLayout1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8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42.png"/><Relationship Id="rId4" Type="http://schemas.openxmlformats.org/officeDocument/2006/relationships/image" Target="../media/image43.png"/></Relationships>
</file>

<file path=ppt/slideLayouts/_rels/slideLayout1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42.png"/><Relationship Id="rId4" Type="http://schemas.openxmlformats.org/officeDocument/2006/relationships/image" Target="../media/image43.png"/></Relationships>
</file>

<file path=ppt/slideLayouts/_rels/slideLayout1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42.png"/><Relationship Id="rId4" Type="http://schemas.openxmlformats.org/officeDocument/2006/relationships/image" Target="../media/image43.png"/></Relationships>
</file>

<file path=ppt/slideLayouts/_rels/slideLayout1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3.png"/></Relationships>
</file>

<file path=ppt/slideLayouts/_rels/slideLayout1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8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3.png"/></Relationships>
</file>

<file path=ppt/slideLayouts/_rels/slideLayout1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3.png"/></Relationships>
</file>

<file path=ppt/slideLayouts/_rels/slideLayout1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3.png"/></Relationships>
</file>

<file path=ppt/slideLayouts/_rels/slideLayout1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3.png"/></Relationships>
</file>

<file path=ppt/slideLayouts/_rels/slideLayout1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8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3.png"/></Relationships>
</file>

<file path=ppt/slideLayouts/_rels/slideLayout1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3.png"/></Relationships>
</file>

<file path=ppt/slideLayouts/_rels/slideLayout1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3.png"/></Relationships>
</file>

<file path=ppt/slideLayouts/_rels/slideLayout1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3.png"/></Relationships>
</file>

<file path=ppt/slideLayouts/_rels/slideLayout1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8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3.png"/></Relationships>
</file>

<file path=ppt/slideLayouts/_rels/slideLayout1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3.png"/></Relationships>
</file>

<file path=ppt/slideLayouts/_rels/slideLayout1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3.png"/></Relationships>
</file>

<file path=ppt/slideLayouts/_rels/slideLayout1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3.xml"/></Relationships>
</file>

<file path=ppt/slideLayouts/_rels/slideLayout1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8.png"/><Relationship Id="rId1" Type="http://schemas.openxmlformats.org/officeDocument/2006/relationships/slideMaster" Target="../slideMasters/slideMaster3.xml"/></Relationships>
</file>

<file path=ppt/slideLayouts/_rels/slideLayout1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3.xml"/></Relationships>
</file>

<file path=ppt/slideLayouts/_rels/slideLayout1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Master" Target="../slideMasters/slideMaster3.xml"/></Relationships>
</file>

<file path=ppt/slideLayouts/_rels/slideLayout1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3.xml"/></Relationships>
</file>

<file path=ppt/slideLayouts/_rels/slideLayout1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8.png"/><Relationship Id="rId1" Type="http://schemas.openxmlformats.org/officeDocument/2006/relationships/slideMaster" Target="../slideMasters/slideMaster3.xml"/></Relationships>
</file>

<file path=ppt/slideLayouts/_rels/slideLayout1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3.xml"/></Relationships>
</file>

<file path=ppt/slideLayouts/_rels/slideLayout1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0.png"/><Relationship Id="rId1" Type="http://schemas.openxmlformats.org/officeDocument/2006/relationships/slideMaster" Target="../slideMasters/slideMaster3.xml"/></Relationships>
</file>

<file path=ppt/slideLayouts/_rels/slideLayout1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3.xml"/></Relationships>
</file>

<file path=ppt/slideLayouts/_rels/slideLayout1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8.png"/><Relationship Id="rId1" Type="http://schemas.openxmlformats.org/officeDocument/2006/relationships/slideMaster" Target="../slideMasters/slideMaster3.xml"/></Relationships>
</file>

<file path=ppt/slideLayouts/_rels/slideLayout1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3.xml"/></Relationships>
</file>

<file path=ppt/slideLayouts/_rels/slideLayout1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0.png"/><Relationship Id="rId1" Type="http://schemas.openxmlformats.org/officeDocument/2006/relationships/slideMaster" Target="../slideMasters/slideMaster3.xml"/></Relationships>
</file>

<file path=ppt/slideLayouts/_rels/slideLayout1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3.xml"/></Relationships>
</file>

<file path=ppt/slideLayouts/_rels/slideLayout1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3.xml"/></Relationships>
</file>

<file path=ppt/slideLayouts/_rels/slideLayout1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Master" Target="../slideMasters/slideMaster3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Art and design">
  <p:cSld name="Title Slide 2_1">
    <p:bg>
      <p:bgPr>
        <a:solidFill>
          <a:srgbClr val="BEF2BD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4507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1" name="Google Shape;11;p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" name="Google Shape;12;p2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3" name="Google Shape;13;p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" name="Google Shape;14;p2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5" name="Google Shape;15;p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360030">
            <a:off x="6753315" y="1132068"/>
            <a:ext cx="2063340" cy="16430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p2"/>
          <p:cNvPicPr preferRelativeResize="0"/>
          <p:nvPr/>
        </p:nvPicPr>
        <p:blipFill rotWithShape="1">
          <a:blip r:embed="rId5">
            <a:alphaModFix/>
          </a:blip>
          <a:srcRect l="6209" r="6209"/>
          <a:stretch/>
        </p:blipFill>
        <p:spPr>
          <a:xfrm>
            <a:off x="324000" y="4008600"/>
            <a:ext cx="170515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Google Shape;17;p2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Art and design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" name="Google Shape;18;p2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9" name="Google Shape;19;p2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867">
          <p15:clr>
            <a:srgbClr val="E46962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Biology">
  <p:cSld name="Title Slide 2_1_1_1_1_1_1_1">
    <p:bg>
      <p:bgPr>
        <a:solidFill>
          <a:srgbClr val="BEF2BD"/>
        </a:solidFill>
        <a:effectLst/>
      </p:bgPr>
    </p:bg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Google Shape;21;p3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Google Shape;22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Google Shape;23;p3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Biology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5" name="Google Shape;25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26" name="Google Shape;26;p3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7" name="Google Shape;27;p3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Chemistry">
  <p:cSld name="Title Slide 2_1_1_1_1_1_1_1_1_1">
    <p:bg>
      <p:bgPr>
        <a:solidFill>
          <a:srgbClr val="BEF2BD"/>
        </a:solidFill>
        <a:effectLst/>
      </p:bgPr>
    </p:bg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Google Shape;29;p4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111740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Google Shape;30;p4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Chemistry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32" name="Google Shape;32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Google Shape;33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34" name="Google Shape;34;p4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5" name="Google Shape;35;p4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Citizenship">
  <p:cSld name="Title Slide 2_1_1_1_1_1_1_1_1_1_1_5">
    <p:bg>
      <p:bgPr>
        <a:solidFill>
          <a:srgbClr val="BEF2BD"/>
        </a:solidFill>
        <a:effectLst/>
      </p:bgPr>
    </p:bg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Google Shape;37;p5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124580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Google Shape;38;p5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Citizenship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40" name="Google Shape;40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1" name="Google Shape;41;p5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42" name="Google Shape;42;p5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3" name="Google Shape;43;p5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44" name="Google Shape;44;p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60025">
            <a:off x="6945328" y="787504"/>
            <a:ext cx="1710318" cy="2052380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Google Shape;45;p5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6" name="Google Shape;46;p5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Computing">
  <p:cSld name="Title Slide 2_1_1_1_1_1_1_1_1_1_1_3">
    <p:bg>
      <p:bgPr>
        <a:solidFill>
          <a:srgbClr val="BEF2BD"/>
        </a:solidFill>
        <a:effectLst/>
      </p:bgPr>
    </p:bg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Google Shape;48;p6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125895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9" name="Google Shape;49;p6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6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Computing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51" name="Google Shape;51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2" name="Google Shape;52;p6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53" name="Google Shape;53;p6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4" name="Google Shape;54;p6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55" name="Google Shape;55;p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59982">
            <a:off x="6923956" y="1273792"/>
            <a:ext cx="1784155" cy="1404547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6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7" name="Google Shape;57;p6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Design and technology">
  <p:cSld name="Title Slide 2_1_1_1_1_1_1_1_1_1_1_2">
    <p:bg>
      <p:bgPr>
        <a:solidFill>
          <a:srgbClr val="BEF2BD"/>
        </a:solidFill>
        <a:effectLst/>
      </p:bgPr>
    </p:bg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oogle Shape;59;p7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270585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0" name="Google Shape;60;p7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7"/>
          <p:cNvSpPr txBox="1"/>
          <p:nvPr/>
        </p:nvSpPr>
        <p:spPr>
          <a:xfrm>
            <a:off x="323850" y="3781525"/>
            <a:ext cx="2706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Design and technology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62" name="Google Shape;62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3" name="Google Shape;63;p7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64" name="Google Shape;64;p7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5" name="Google Shape;65;p7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66" name="Google Shape;66;p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62791">
            <a:off x="6884379" y="985388"/>
            <a:ext cx="1846116" cy="1852594"/>
          </a:xfrm>
          <a:prstGeom prst="rect">
            <a:avLst/>
          </a:prstGeom>
          <a:noFill/>
          <a:ln>
            <a:noFill/>
          </a:ln>
        </p:spPr>
      </p:pic>
      <p:sp>
        <p:nvSpPr>
          <p:cNvPr id="67" name="Google Shape;67;p7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8" name="Google Shape;68;p7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English">
  <p:cSld name="Title Slide 2_1_2">
    <p:bg>
      <p:bgPr>
        <a:solidFill>
          <a:srgbClr val="BEF2BD"/>
        </a:solid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Google Shape;70;p8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71" name="Google Shape;71;p8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English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" name="Google Shape;72;p8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4507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73" name="Google Shape;73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75;p8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6" name="Google Shape;76;p8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867">
          <p15:clr>
            <a:srgbClr val="E46962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French">
  <p:cSld name="Title Slide 2_1_1_1_1_1_1_1_1_1_1_1">
    <p:bg>
      <p:bgPr>
        <a:solidFill>
          <a:srgbClr val="BEF2BD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9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772225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9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9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French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81" name="Google Shape;81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2" name="Google Shape;82;p9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83" name="Google Shape;83;p9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4" name="Google Shape;84;p9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85" name="Google Shape;85;p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88119">
            <a:off x="6742284" y="969390"/>
            <a:ext cx="2161157" cy="1915295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9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7" name="Google Shape;87;p9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Geography">
  <p:cSld name="Title Slide 2_1_1_1">
    <p:bg>
      <p:bgPr>
        <a:solidFill>
          <a:srgbClr val="BEF2BD"/>
        </a:solidFill>
        <a:effectLst/>
      </p:bgPr>
    </p:bg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10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1259825" cy="1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0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10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Geography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93" name="Google Shape;93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10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5" name="Google Shape;95;p10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German">
  <p:cSld name="Title Slide 2_1_1_1_1_1_1_1_1_1_1_1_1">
    <p:bg>
      <p:bgPr>
        <a:solidFill>
          <a:srgbClr val="BEF2BD"/>
        </a:solidFill>
        <a:effectLst/>
      </p:bgPr>
    </p:bg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Google Shape;97;p11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916925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11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11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German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00" name="Google Shape;100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1" name="Google Shape;101;p11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02" name="Google Shape;102;p11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3" name="Google Shape;103;p11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04" name="Google Shape;104;p1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66027">
            <a:off x="6626180" y="831797"/>
            <a:ext cx="2331091" cy="2089577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11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6" name="Google Shape;106;p11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History">
  <p:cSld name="Title Slide 2_1_1_1_1_2">
    <p:bg>
      <p:bgPr>
        <a:solidFill>
          <a:srgbClr val="BEF2BD"/>
        </a:solidFill>
        <a:effectLst/>
      </p:bgPr>
    </p:bg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Google Shape;108;p12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12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12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History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11" name="Google Shape;111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2" name="Google Shape;112;p12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13" name="Google Shape;113;p12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4" name="Google Shape;114;p12"/>
            <p:cNvSpPr/>
            <p:nvPr/>
          </p:nvSpPr>
          <p:spPr>
            <a:xfrm>
              <a:off x="6860400" y="1205850"/>
              <a:ext cx="1959600" cy="13659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115" name="Google Shape;115;p12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78432">
              <a:off x="7001357" y="1317070"/>
              <a:ext cx="1677682" cy="1143462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16" name="Google Shape;116;p12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7" name="Google Shape;117;p12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Maths">
  <p:cSld name="Title Slide 2_1_1_2">
    <p:bg>
      <p:bgPr>
        <a:solidFill>
          <a:srgbClr val="BEF2BD"/>
        </a:solidFill>
        <a:effectLst/>
      </p:bgPr>
    </p:bg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Google Shape;119;p1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13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13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Maths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22" name="Google Shape;122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13"/>
          <p:cNvPicPr preferRelativeResize="0"/>
          <p:nvPr/>
        </p:nvPicPr>
        <p:blipFill rotWithShape="1">
          <a:blip r:embed="rId4">
            <a:alphaModFix/>
          </a:blip>
          <a:srcRect l="6209" r="6209"/>
          <a:stretch/>
        </p:blipFill>
        <p:spPr>
          <a:xfrm>
            <a:off x="324000" y="4008600"/>
            <a:ext cx="70720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13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5" name="Google Shape;125;p13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Music">
  <p:cSld name="Title Slide 2_1_1_1_1_1">
    <p:bg>
      <p:bgPr>
        <a:solidFill>
          <a:srgbClr val="BEF2BD"/>
        </a:solidFill>
        <a:effectLst/>
      </p:bgPr>
    </p:bg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Google Shape;127;p1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14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14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Music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30" name="Google Shape;130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14"/>
          <p:cNvPicPr preferRelativeResize="0"/>
          <p:nvPr/>
        </p:nvPicPr>
        <p:blipFill rotWithShape="1">
          <a:blip r:embed="rId4">
            <a:alphaModFix/>
          </a:blip>
          <a:srcRect l="6209" r="6209"/>
          <a:stretch/>
        </p:blipFill>
        <p:spPr>
          <a:xfrm>
            <a:off x="324000" y="4008600"/>
            <a:ext cx="661625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14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3" name="Google Shape;133;p14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Physical education">
  <p:cSld name="Title Slide 2_1_1_1_1_1_1_1_1_1_1_1_1_2">
    <p:bg>
      <p:bgPr>
        <a:solidFill>
          <a:srgbClr val="BEF2BD"/>
        </a:solidFill>
        <a:effectLst/>
      </p:bgPr>
    </p:bg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Google Shape;135;p15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219295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15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7" name="Google Shape;137;p15"/>
          <p:cNvSpPr txBox="1"/>
          <p:nvPr/>
        </p:nvSpPr>
        <p:spPr>
          <a:xfrm>
            <a:off x="323850" y="3781525"/>
            <a:ext cx="24561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Physical education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38" name="Google Shape;138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9" name="Google Shape;139;p15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40" name="Google Shape;140;p15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1" name="Google Shape;141;p15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142" name="Google Shape;142;p15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3" name="Google Shape;143;p15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44" name="Google Shape;144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75628">
            <a:off x="6551506" y="729991"/>
            <a:ext cx="2546513" cy="25464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Physics">
  <p:cSld name="Title Slide 2_1_1_1_1_1_1_1_1_2">
    <p:bg>
      <p:bgPr>
        <a:solidFill>
          <a:srgbClr val="BEF2BD"/>
        </a:solidFill>
        <a:effectLst/>
      </p:bgPr>
    </p:bg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Google Shape;146;p16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16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48" name="Google Shape;148;p16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Physics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49" name="Google Shape;149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0" name="Google Shape;150;p16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51" name="Google Shape;151;p16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2" name="Google Shape;152;p16"/>
            <p:cNvSpPr/>
            <p:nvPr/>
          </p:nvSpPr>
          <p:spPr>
            <a:xfrm>
              <a:off x="6898050" y="839288"/>
              <a:ext cx="1959600" cy="23547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153" name="Google Shape;153;p16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84492">
              <a:off x="7235674" y="1037850"/>
              <a:ext cx="1204851" cy="195757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54" name="Google Shape;154;p16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5" name="Google Shape;155;p16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Relationships and health education">
  <p:cSld name="Title Slide 2_1_1_1_1_1_1_1_1_1_1_7">
    <p:bg>
      <p:bgPr>
        <a:solidFill>
          <a:srgbClr val="BEF2BD"/>
        </a:solidFill>
        <a:effectLst/>
      </p:bgPr>
    </p:bg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7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58" name="Google Shape;158;p1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9" name="Google Shape;159;p17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60" name="Google Shape;160;p17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1" name="Google Shape;161;p17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62" name="Google Shape;162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360033">
            <a:off x="6814806" y="1250542"/>
            <a:ext cx="1965462" cy="1393693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17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4" name="Google Shape;164;p17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65" name="Google Shape;165;p17"/>
          <p:cNvPicPr preferRelativeResize="0"/>
          <p:nvPr/>
        </p:nvPicPr>
        <p:blipFill rotWithShape="1">
          <a:blip r:embed="rId5">
            <a:alphaModFix/>
          </a:blip>
          <a:srcRect l="6209" r="6209"/>
          <a:stretch/>
        </p:blipFill>
        <p:spPr>
          <a:xfrm>
            <a:off x="324000" y="4008600"/>
            <a:ext cx="136080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p17"/>
          <p:cNvSpPr txBox="1"/>
          <p:nvPr/>
        </p:nvSpPr>
        <p:spPr>
          <a:xfrm>
            <a:off x="323850" y="3781525"/>
            <a:ext cx="46233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RHE (PSHE)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Relationships, sex and health education">
  <p:cSld name="Title Slide 2_1_1_1_1_1_1_1_1_1_1_7_1">
    <p:bg>
      <p:bgPr>
        <a:solidFill>
          <a:srgbClr val="BEF2BD"/>
        </a:solidFill>
        <a:effectLst/>
      </p:bgPr>
    </p:bg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8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69" name="Google Shape;169;p1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0" name="Google Shape;170;p18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71" name="Google Shape;171;p18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2" name="Google Shape;172;p18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73" name="Google Shape;173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360033">
            <a:off x="6814806" y="1250542"/>
            <a:ext cx="1965462" cy="1393693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18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5" name="Google Shape;175;p18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76" name="Google Shape;176;p18"/>
          <p:cNvPicPr preferRelativeResize="0"/>
          <p:nvPr/>
        </p:nvPicPr>
        <p:blipFill rotWithShape="1">
          <a:blip r:embed="rId5">
            <a:alphaModFix/>
          </a:blip>
          <a:srcRect l="6209" r="6209"/>
          <a:stretch/>
        </p:blipFill>
        <p:spPr>
          <a:xfrm>
            <a:off x="324000" y="4008600"/>
            <a:ext cx="151190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18"/>
          <p:cNvSpPr txBox="1"/>
          <p:nvPr/>
        </p:nvSpPr>
        <p:spPr>
          <a:xfrm>
            <a:off x="323850" y="3781525"/>
            <a:ext cx="50871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RSHE (PSHE)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Religious education">
  <p:cSld name="Title Slide 2_1_1_1_1_1_1_1_1_1_1_1_1_1">
    <p:bg>
      <p:bgPr>
        <a:solidFill>
          <a:srgbClr val="BEF2BD"/>
        </a:solidFill>
        <a:effectLst/>
      </p:bgPr>
    </p:bg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Google Shape;179;p19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2271875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19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1" name="Google Shape;181;p19"/>
          <p:cNvSpPr txBox="1"/>
          <p:nvPr/>
        </p:nvSpPr>
        <p:spPr>
          <a:xfrm>
            <a:off x="323850" y="3781525"/>
            <a:ext cx="27981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Religious education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82" name="Google Shape;182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83" name="Google Shape;183;p19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84" name="Google Shape;184;p19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85" name="Google Shape;185;p19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86" name="Google Shape;186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60003">
            <a:off x="6754136" y="1062731"/>
            <a:ext cx="2012844" cy="1854018"/>
          </a:xfrm>
          <a:prstGeom prst="rect">
            <a:avLst/>
          </a:prstGeom>
          <a:noFill/>
          <a:ln>
            <a:noFill/>
          </a:ln>
        </p:spPr>
      </p:pic>
      <p:sp>
        <p:nvSpPr>
          <p:cNvPr id="187" name="Google Shape;187;p19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8" name="Google Shape;188;p19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Science">
  <p:cSld name="Title Slide 2_1_1_1_1_1_1_2">
    <p:bg>
      <p:bgPr>
        <a:solidFill>
          <a:srgbClr val="BEF2BD"/>
        </a:solidFill>
        <a:effectLst/>
      </p:bgPr>
    </p:bg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0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91" name="Google Shape;191;p20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Science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92" name="Google Shape;192;p2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20"/>
          <p:cNvPicPr preferRelativeResize="0"/>
          <p:nvPr/>
        </p:nvPicPr>
        <p:blipFill rotWithShape="1">
          <a:blip r:embed="rId3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94" name="Google Shape;194;p20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95" name="Google Shape;195;p20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6" name="Google Shape;196;p20"/>
            <p:cNvSpPr/>
            <p:nvPr/>
          </p:nvSpPr>
          <p:spPr>
            <a:xfrm>
              <a:off x="6860400" y="869975"/>
              <a:ext cx="1959600" cy="20070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197" name="Google Shape;197;p20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11816">
              <a:off x="7083000" y="1110274"/>
              <a:ext cx="1514398" cy="152639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98" name="Google Shape;198;p20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99" name="Google Shape;199;p20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Spanish">
  <p:cSld name="Title Slide 2_1_1_1_1_1_1_1_1_1_1_1_2_1">
    <p:bg>
      <p:bgPr>
        <a:solidFill>
          <a:srgbClr val="BEF2BD"/>
        </a:solidFill>
        <a:effectLst/>
      </p:bgPr>
    </p:bg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" name="Google Shape;201;p21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90625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02" name="Google Shape;202;p21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3" name="Google Shape;203;p21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Spanish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04" name="Google Shape;204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05" name="Google Shape;205;p21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206" name="Google Shape;206;p21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7" name="Google Shape;207;p21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208" name="Google Shape;208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60339">
            <a:off x="6714634" y="840073"/>
            <a:ext cx="2165107" cy="2173929"/>
          </a:xfrm>
          <a:prstGeom prst="rect">
            <a:avLst/>
          </a:prstGeom>
          <a:noFill/>
          <a:ln>
            <a:noFill/>
          </a:ln>
        </p:spPr>
      </p:pic>
      <p:sp>
        <p:nvSpPr>
          <p:cNvPr id="209" name="Google Shape;209;p21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Unit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0" name="Google Shape;210;p21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3)">
  <p:cSld name="CUSTOM_3_1"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24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30" name="Google Shape;230;p24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31" name="Google Shape;231;p24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" name="Google Shape;232;p24"/>
          <p:cNvSpPr txBox="1">
            <a:spLocks noGrp="1"/>
          </p:cNvSpPr>
          <p:nvPr>
            <p:ph type="subTitle" idx="1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33" name="Google Shape;233;p24"/>
          <p:cNvSpPr txBox="1">
            <a:spLocks noGrp="1"/>
          </p:cNvSpPr>
          <p:nvPr>
            <p:ph type="subTitle" idx="2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34" name="Google Shape;234;p24"/>
          <p:cNvSpPr txBox="1">
            <a:spLocks noGrp="1"/>
          </p:cNvSpPr>
          <p:nvPr>
            <p:ph type="subTitle" idx="3"/>
          </p:nvPr>
        </p:nvSpPr>
        <p:spPr>
          <a:xfrm>
            <a:off x="324000" y="21054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35" name="Google Shape;235;p24"/>
          <p:cNvSpPr txBox="1">
            <a:spLocks noGrp="1"/>
          </p:cNvSpPr>
          <p:nvPr>
            <p:ph type="subTitle" idx="4"/>
          </p:nvPr>
        </p:nvSpPr>
        <p:spPr>
          <a:xfrm>
            <a:off x="2699325" y="21054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36" name="Google Shape;236;p24"/>
          <p:cNvSpPr txBox="1">
            <a:spLocks noGrp="1"/>
          </p:cNvSpPr>
          <p:nvPr>
            <p:ph type="subTitle" idx="5"/>
          </p:nvPr>
        </p:nvSpPr>
        <p:spPr>
          <a:xfrm>
            <a:off x="324000" y="34008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37" name="Google Shape;237;p24"/>
          <p:cNvSpPr txBox="1">
            <a:spLocks noGrp="1"/>
          </p:cNvSpPr>
          <p:nvPr>
            <p:ph type="subTitle" idx="6"/>
          </p:nvPr>
        </p:nvSpPr>
        <p:spPr>
          <a:xfrm>
            <a:off x="2699325" y="34008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4)">
  <p:cSld name="CUSTOM_3_1_1"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25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40" name="Google Shape;240;p25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41" name="Google Shape;241;p25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Google Shape;242;p25"/>
          <p:cNvSpPr txBox="1">
            <a:spLocks noGrp="1"/>
          </p:cNvSpPr>
          <p:nvPr>
            <p:ph type="subTitle" idx="1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43" name="Google Shape;243;p25"/>
          <p:cNvSpPr txBox="1">
            <a:spLocks noGrp="1"/>
          </p:cNvSpPr>
          <p:nvPr>
            <p:ph type="subTitle" idx="2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44" name="Google Shape;244;p25"/>
          <p:cNvSpPr txBox="1">
            <a:spLocks noGrp="1"/>
          </p:cNvSpPr>
          <p:nvPr>
            <p:ph type="subTitle" idx="3"/>
          </p:nvPr>
        </p:nvSpPr>
        <p:spPr>
          <a:xfrm>
            <a:off x="324000" y="18006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45" name="Google Shape;245;p25"/>
          <p:cNvSpPr txBox="1">
            <a:spLocks noGrp="1"/>
          </p:cNvSpPr>
          <p:nvPr>
            <p:ph type="subTitle" idx="4"/>
          </p:nvPr>
        </p:nvSpPr>
        <p:spPr>
          <a:xfrm>
            <a:off x="2699325" y="18006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46" name="Google Shape;246;p25"/>
          <p:cNvSpPr txBox="1">
            <a:spLocks noGrp="1"/>
          </p:cNvSpPr>
          <p:nvPr>
            <p:ph type="subTitle" idx="5"/>
          </p:nvPr>
        </p:nvSpPr>
        <p:spPr>
          <a:xfrm>
            <a:off x="324000" y="27912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47" name="Google Shape;247;p25"/>
          <p:cNvSpPr txBox="1">
            <a:spLocks noGrp="1"/>
          </p:cNvSpPr>
          <p:nvPr>
            <p:ph type="subTitle" idx="6"/>
          </p:nvPr>
        </p:nvSpPr>
        <p:spPr>
          <a:xfrm>
            <a:off x="2699325" y="27912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48" name="Google Shape;248;p25"/>
          <p:cNvSpPr txBox="1">
            <a:spLocks noGrp="1"/>
          </p:cNvSpPr>
          <p:nvPr>
            <p:ph type="subTitle" idx="7"/>
          </p:nvPr>
        </p:nvSpPr>
        <p:spPr>
          <a:xfrm>
            <a:off x="324000" y="37818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49" name="Google Shape;249;p25"/>
          <p:cNvSpPr txBox="1">
            <a:spLocks noGrp="1"/>
          </p:cNvSpPr>
          <p:nvPr>
            <p:ph type="subTitle" idx="8"/>
          </p:nvPr>
        </p:nvSpPr>
        <p:spPr>
          <a:xfrm>
            <a:off x="2699325" y="37818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5)">
  <p:cSld name="CUSTOM_3_1_1_1"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26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52" name="Google Shape;252;p26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53" name="Google Shape;253;p26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p26"/>
          <p:cNvSpPr txBox="1">
            <a:spLocks noGrp="1"/>
          </p:cNvSpPr>
          <p:nvPr>
            <p:ph type="subTitle" idx="1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55" name="Google Shape;255;p26"/>
          <p:cNvSpPr txBox="1">
            <a:spLocks noGrp="1"/>
          </p:cNvSpPr>
          <p:nvPr>
            <p:ph type="subTitle" idx="2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56" name="Google Shape;256;p26"/>
          <p:cNvSpPr txBox="1">
            <a:spLocks noGrp="1"/>
          </p:cNvSpPr>
          <p:nvPr>
            <p:ph type="subTitle" idx="3"/>
          </p:nvPr>
        </p:nvSpPr>
        <p:spPr>
          <a:xfrm>
            <a:off x="324000" y="24864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57" name="Google Shape;257;p26"/>
          <p:cNvSpPr txBox="1">
            <a:spLocks noGrp="1"/>
          </p:cNvSpPr>
          <p:nvPr>
            <p:ph type="subTitle" idx="4"/>
          </p:nvPr>
        </p:nvSpPr>
        <p:spPr>
          <a:xfrm>
            <a:off x="2699325" y="24864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58" name="Google Shape;258;p26"/>
          <p:cNvSpPr txBox="1">
            <a:spLocks noGrp="1"/>
          </p:cNvSpPr>
          <p:nvPr>
            <p:ph type="subTitle" idx="5"/>
          </p:nvPr>
        </p:nvSpPr>
        <p:spPr>
          <a:xfrm>
            <a:off x="324000" y="41628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59" name="Google Shape;259;p26"/>
          <p:cNvSpPr txBox="1">
            <a:spLocks noGrp="1"/>
          </p:cNvSpPr>
          <p:nvPr>
            <p:ph type="subTitle" idx="6"/>
          </p:nvPr>
        </p:nvSpPr>
        <p:spPr>
          <a:xfrm>
            <a:off x="2699325" y="41628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60" name="Google Shape;260;p26"/>
          <p:cNvSpPr txBox="1">
            <a:spLocks noGrp="1"/>
          </p:cNvSpPr>
          <p:nvPr>
            <p:ph type="subTitle" idx="7"/>
          </p:nvPr>
        </p:nvSpPr>
        <p:spPr>
          <a:xfrm>
            <a:off x="324000" y="16482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61" name="Google Shape;261;p26"/>
          <p:cNvSpPr txBox="1">
            <a:spLocks noGrp="1"/>
          </p:cNvSpPr>
          <p:nvPr>
            <p:ph type="subTitle" idx="8"/>
          </p:nvPr>
        </p:nvSpPr>
        <p:spPr>
          <a:xfrm>
            <a:off x="2699325" y="16482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62" name="Google Shape;262;p26"/>
          <p:cNvSpPr txBox="1">
            <a:spLocks noGrp="1"/>
          </p:cNvSpPr>
          <p:nvPr>
            <p:ph type="subTitle" idx="9"/>
          </p:nvPr>
        </p:nvSpPr>
        <p:spPr>
          <a:xfrm>
            <a:off x="324000" y="33246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63" name="Google Shape;263;p26"/>
          <p:cNvSpPr txBox="1">
            <a:spLocks noGrp="1"/>
          </p:cNvSpPr>
          <p:nvPr>
            <p:ph type="subTitle" idx="13"/>
          </p:nvPr>
        </p:nvSpPr>
        <p:spPr>
          <a:xfrm>
            <a:off x="2699325" y="33246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p2, 2)">
  <p:cSld name="CUSTOM_3_1_1_1_1"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27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66" name="Google Shape;266;p27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67" name="Google Shape;267;p27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" name="Google Shape;268;p27"/>
          <p:cNvSpPr txBox="1">
            <a:spLocks noGrp="1"/>
          </p:cNvSpPr>
          <p:nvPr>
            <p:ph type="subTitle" idx="1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69" name="Google Shape;269;p27"/>
          <p:cNvSpPr txBox="1">
            <a:spLocks noGrp="1"/>
          </p:cNvSpPr>
          <p:nvPr>
            <p:ph type="subTitle" idx="2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70" name="Google Shape;270;p27"/>
          <p:cNvSpPr txBox="1">
            <a:spLocks noGrp="1"/>
          </p:cNvSpPr>
          <p:nvPr>
            <p:ph type="subTitle" idx="3"/>
          </p:nvPr>
        </p:nvSpPr>
        <p:spPr>
          <a:xfrm>
            <a:off x="324000" y="25626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71" name="Google Shape;271;p27"/>
          <p:cNvSpPr txBox="1">
            <a:spLocks noGrp="1"/>
          </p:cNvSpPr>
          <p:nvPr>
            <p:ph type="subTitle" idx="4"/>
          </p:nvPr>
        </p:nvSpPr>
        <p:spPr>
          <a:xfrm>
            <a:off x="2699325" y="25626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2)">
  <p:cSld name="CUSTOM_3"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28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74" name="Google Shape;274;p28"/>
          <p:cNvPicPr preferRelativeResize="0"/>
          <p:nvPr/>
        </p:nvPicPr>
        <p:blipFill rotWithShape="1">
          <a:blip r:embed="rId2">
            <a:alphaModFix/>
          </a:blip>
          <a:srcRect t="3678" b="3669"/>
          <a:stretch/>
        </p:blipFill>
        <p:spPr>
          <a:xfrm>
            <a:off x="863550" y="2926472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" name="Google Shape;275;p28"/>
          <p:cNvPicPr preferRelativeResize="0"/>
          <p:nvPr/>
        </p:nvPicPr>
        <p:blipFill rotWithShape="1">
          <a:blip r:embed="rId3">
            <a:alphaModFix/>
          </a:blip>
          <a:srcRect t="3678" b="3669"/>
          <a:stretch/>
        </p:blipFill>
        <p:spPr>
          <a:xfrm>
            <a:off x="863550" y="1989425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6" name="Google Shape;276;p28"/>
          <p:cNvPicPr preferRelativeResize="0"/>
          <p:nvPr/>
        </p:nvPicPr>
        <p:blipFill rotWithShape="1">
          <a:blip r:embed="rId4">
            <a:alphaModFix/>
          </a:blip>
          <a:srcRect l="74623"/>
          <a:stretch/>
        </p:blipFill>
        <p:spPr>
          <a:xfrm>
            <a:off x="863550" y="1954586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77" name="Google Shape;277;p28"/>
          <p:cNvCxnSpPr>
            <a:endCxn id="278" idx="2"/>
          </p:cNvCxnSpPr>
          <p:nvPr/>
        </p:nvCxnSpPr>
        <p:spPr>
          <a:xfrm flipH="1">
            <a:off x="645063" y="2017282"/>
            <a:ext cx="2700" cy="14805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79" name="Google Shape;279;p2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63482" y="1993619"/>
            <a:ext cx="563185" cy="572092"/>
          </a:xfrm>
          <a:prstGeom prst="rect">
            <a:avLst/>
          </a:prstGeom>
          <a:noFill/>
          <a:ln>
            <a:noFill/>
          </a:ln>
        </p:spPr>
      </p:pic>
      <p:sp>
        <p:nvSpPr>
          <p:cNvPr id="280" name="Google Shape;280;p28"/>
          <p:cNvSpPr txBox="1">
            <a:spLocks noGrp="1"/>
          </p:cNvSpPr>
          <p:nvPr>
            <p:ph type="title"/>
          </p:nvPr>
        </p:nvSpPr>
        <p:spPr>
          <a:xfrm>
            <a:off x="1225225" y="2090813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281" name="Google Shape;281;p28"/>
          <p:cNvSpPr txBox="1">
            <a:spLocks noGrp="1"/>
          </p:cNvSpPr>
          <p:nvPr>
            <p:ph type="title" idx="2"/>
          </p:nvPr>
        </p:nvSpPr>
        <p:spPr>
          <a:xfrm>
            <a:off x="1225225" y="3027088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278" name="Google Shape;278;p2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3340" y="2925705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282" name="Google Shape;282;p28"/>
          <p:cNvPicPr preferRelativeResize="0"/>
          <p:nvPr/>
        </p:nvPicPr>
        <p:blipFill rotWithShape="1">
          <a:blip r:embed="rId7">
            <a:alphaModFix/>
          </a:blip>
          <a:srcRect t="1699" b="170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83" name="Google Shape;283;p28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84" name="Google Shape;284;p28"/>
          <p:cNvSpPr txBox="1">
            <a:spLocks noGrp="1"/>
          </p:cNvSpPr>
          <p:nvPr>
            <p:ph type="title" idx="3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3)">
  <p:cSld name="CUSTOM_3_2"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" name="Google Shape;286;p29"/>
          <p:cNvPicPr preferRelativeResize="0"/>
          <p:nvPr/>
        </p:nvPicPr>
        <p:blipFill rotWithShape="1">
          <a:blip r:embed="rId2">
            <a:alphaModFix/>
          </a:blip>
          <a:srcRect t="4429" b="4438"/>
          <a:stretch/>
        </p:blipFill>
        <p:spPr>
          <a:xfrm>
            <a:off x="863550" y="3642223"/>
            <a:ext cx="7439125" cy="563227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p29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360090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p29"/>
          <p:cNvPicPr preferRelativeResize="0"/>
          <p:nvPr/>
        </p:nvPicPr>
        <p:blipFill rotWithShape="1">
          <a:blip r:embed="rId4">
            <a:alphaModFix/>
          </a:blip>
          <a:srcRect t="3678" b="3669"/>
          <a:stretch/>
        </p:blipFill>
        <p:spPr>
          <a:xfrm>
            <a:off x="863550" y="2704186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" name="Google Shape;289;p29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267798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90" name="Google Shape;290;p29"/>
          <p:cNvPicPr preferRelativeResize="0"/>
          <p:nvPr/>
        </p:nvPicPr>
        <p:blipFill rotWithShape="1">
          <a:blip r:embed="rId5">
            <a:alphaModFix/>
          </a:blip>
          <a:srcRect t="3678" b="3669"/>
          <a:stretch/>
        </p:blipFill>
        <p:spPr>
          <a:xfrm>
            <a:off x="863550" y="1678325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91" name="Google Shape;291;p29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1643475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92" name="Google Shape;292;p29"/>
          <p:cNvCxnSpPr>
            <a:endCxn id="293" idx="2"/>
          </p:cNvCxnSpPr>
          <p:nvPr/>
        </p:nvCxnSpPr>
        <p:spPr>
          <a:xfrm>
            <a:off x="647802" y="1841898"/>
            <a:ext cx="0" cy="23664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93" name="Google Shape;293;p2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6079" y="363622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294" name="Google Shape;294;p29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3482" y="1682508"/>
            <a:ext cx="563185" cy="572092"/>
          </a:xfrm>
          <a:prstGeom prst="rect">
            <a:avLst/>
          </a:prstGeom>
          <a:noFill/>
          <a:ln>
            <a:noFill/>
          </a:ln>
        </p:spPr>
      </p:pic>
      <p:sp>
        <p:nvSpPr>
          <p:cNvPr id="295" name="Google Shape;295;p29"/>
          <p:cNvSpPr txBox="1">
            <a:spLocks noGrp="1"/>
          </p:cNvSpPr>
          <p:nvPr>
            <p:ph type="title"/>
          </p:nvPr>
        </p:nvSpPr>
        <p:spPr>
          <a:xfrm>
            <a:off x="1225200" y="1779713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296" name="Google Shape;296;p29"/>
          <p:cNvSpPr txBox="1">
            <a:spLocks noGrp="1"/>
          </p:cNvSpPr>
          <p:nvPr>
            <p:ph type="title" idx="2"/>
          </p:nvPr>
        </p:nvSpPr>
        <p:spPr>
          <a:xfrm>
            <a:off x="1225200" y="2804800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297" name="Google Shape;297;p29"/>
          <p:cNvSpPr txBox="1">
            <a:spLocks noGrp="1"/>
          </p:cNvSpPr>
          <p:nvPr>
            <p:ph type="title" idx="3"/>
          </p:nvPr>
        </p:nvSpPr>
        <p:spPr>
          <a:xfrm>
            <a:off x="1225200" y="3739189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298" name="Google Shape;298;p2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3340" y="2703416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299" name="Google Shape;299;p29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00" name="Google Shape;300;p29"/>
          <p:cNvPicPr preferRelativeResize="0"/>
          <p:nvPr/>
        </p:nvPicPr>
        <p:blipFill rotWithShape="1">
          <a:blip r:embed="rId9">
            <a:alphaModFix/>
          </a:blip>
          <a:srcRect t="1699" b="170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01" name="Google Shape;301;p29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02" name="Google Shape;302;p29"/>
          <p:cNvSpPr txBox="1">
            <a:spLocks noGrp="1"/>
          </p:cNvSpPr>
          <p:nvPr>
            <p:ph type="title" idx="4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4)">
  <p:cSld name="CUSTOM_4"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4" name="Google Shape;304;p30"/>
          <p:cNvPicPr preferRelativeResize="0"/>
          <p:nvPr/>
        </p:nvPicPr>
        <p:blipFill rotWithShape="1">
          <a:blip r:embed="rId2">
            <a:alphaModFix/>
          </a:blip>
          <a:srcRect t="4429" b="4438"/>
          <a:stretch/>
        </p:blipFill>
        <p:spPr>
          <a:xfrm>
            <a:off x="863550" y="3146932"/>
            <a:ext cx="7439125" cy="56323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5" name="Google Shape;305;p30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310561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6" name="Google Shape;306;p30"/>
          <p:cNvPicPr preferRelativeResize="0"/>
          <p:nvPr/>
        </p:nvPicPr>
        <p:blipFill rotWithShape="1">
          <a:blip r:embed="rId4">
            <a:alphaModFix/>
          </a:blip>
          <a:srcRect t="4387" b="4396"/>
          <a:stretch/>
        </p:blipFill>
        <p:spPr>
          <a:xfrm>
            <a:off x="863550" y="3971358"/>
            <a:ext cx="7439126" cy="563217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" name="Google Shape;307;p30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393964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8" name="Google Shape;308;p30"/>
          <p:cNvPicPr preferRelativeResize="0"/>
          <p:nvPr/>
        </p:nvPicPr>
        <p:blipFill rotWithShape="1">
          <a:blip r:embed="rId5">
            <a:alphaModFix/>
          </a:blip>
          <a:srcRect t="3678" b="3669"/>
          <a:stretch/>
        </p:blipFill>
        <p:spPr>
          <a:xfrm>
            <a:off x="863550" y="2292191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309" name="Google Shape;309;p30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226599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10" name="Google Shape;310;p30"/>
          <p:cNvPicPr preferRelativeResize="0"/>
          <p:nvPr/>
        </p:nvPicPr>
        <p:blipFill rotWithShape="1">
          <a:blip r:embed="rId6">
            <a:alphaModFix/>
          </a:blip>
          <a:srcRect t="3678" b="3669"/>
          <a:stretch/>
        </p:blipFill>
        <p:spPr>
          <a:xfrm>
            <a:off x="863550" y="1457950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311" name="Google Shape;311;p30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1423110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12" name="Google Shape;312;p30"/>
          <p:cNvCxnSpPr/>
          <p:nvPr/>
        </p:nvCxnSpPr>
        <p:spPr>
          <a:xfrm>
            <a:off x="647802" y="1725234"/>
            <a:ext cx="600" cy="26799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13" name="Google Shape;313;p3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6079" y="313465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314" name="Google Shape;314;p3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3357" y="1462166"/>
            <a:ext cx="563185" cy="572092"/>
          </a:xfrm>
          <a:prstGeom prst="rect">
            <a:avLst/>
          </a:prstGeom>
          <a:noFill/>
          <a:ln>
            <a:noFill/>
          </a:ln>
        </p:spPr>
      </p:pic>
      <p:pic>
        <p:nvPicPr>
          <p:cNvPr id="315" name="Google Shape;315;p30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63340" y="2287588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316" name="Google Shape;316;p30"/>
          <p:cNvSpPr txBox="1">
            <a:spLocks noGrp="1"/>
          </p:cNvSpPr>
          <p:nvPr>
            <p:ph type="title"/>
          </p:nvPr>
        </p:nvSpPr>
        <p:spPr>
          <a:xfrm>
            <a:off x="1224600" y="1466663"/>
            <a:ext cx="6850800" cy="563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317" name="Google Shape;317;p30"/>
          <p:cNvSpPr txBox="1">
            <a:spLocks noGrp="1"/>
          </p:cNvSpPr>
          <p:nvPr>
            <p:ph type="title" idx="2"/>
          </p:nvPr>
        </p:nvSpPr>
        <p:spPr>
          <a:xfrm>
            <a:off x="1224600" y="2285700"/>
            <a:ext cx="6850800" cy="572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318" name="Google Shape;318;p30"/>
          <p:cNvSpPr txBox="1">
            <a:spLocks noGrp="1"/>
          </p:cNvSpPr>
          <p:nvPr>
            <p:ph type="title" idx="3"/>
          </p:nvPr>
        </p:nvSpPr>
        <p:spPr>
          <a:xfrm>
            <a:off x="1224600" y="3160338"/>
            <a:ext cx="6850800" cy="53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319" name="Google Shape;319;p30"/>
          <p:cNvSpPr txBox="1">
            <a:spLocks noGrp="1"/>
          </p:cNvSpPr>
          <p:nvPr>
            <p:ph type="title" idx="4"/>
          </p:nvPr>
        </p:nvSpPr>
        <p:spPr>
          <a:xfrm>
            <a:off x="1224600" y="3971414"/>
            <a:ext cx="6850800" cy="563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320" name="Google Shape;320;p30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63341" y="3969363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321" name="Google Shape;321;p30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22" name="Google Shape;322;p30"/>
          <p:cNvPicPr preferRelativeResize="0"/>
          <p:nvPr/>
        </p:nvPicPr>
        <p:blipFill rotWithShape="1">
          <a:blip r:embed="rId11">
            <a:alphaModFix/>
          </a:blip>
          <a:srcRect t="1699" b="170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23" name="Google Shape;323;p30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24" name="Google Shape;324;p30"/>
          <p:cNvSpPr txBox="1">
            <a:spLocks noGrp="1"/>
          </p:cNvSpPr>
          <p:nvPr>
            <p:ph type="title" idx="5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0 Explanation blank - purple ">
  <p:cSld name="TITLE_AND_TWO_COLUMNS_1_1_6_2_1_4"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6" name="Google Shape;326;p3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0"/>
          </a:xfrm>
          <a:prstGeom prst="rect">
            <a:avLst/>
          </a:prstGeom>
          <a:noFill/>
          <a:ln>
            <a:noFill/>
          </a:ln>
        </p:spPr>
      </p:pic>
      <p:sp>
        <p:nvSpPr>
          <p:cNvPr id="327" name="Google Shape;327;p31"/>
          <p:cNvSpPr/>
          <p:nvPr/>
        </p:nvSpPr>
        <p:spPr>
          <a:xfrm>
            <a:off x="-1" y="-2"/>
            <a:ext cx="91476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8" name="Google Shape;328;p31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329" name="Google Shape;329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30" name="Google Shape;330;p31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0 Explanation blank - jade">
  <p:cSld name="TITLE_AND_TWO_COLUMNS_1_1_6_2_1_2"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2" name="Google Shape;332;p32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33" name="Google Shape;333;p3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4" name="Google Shape;334;p32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35" name="Google Shape;335;p32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336" name="Google Shape;336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0 Explanation blank - blue ">
  <p:cSld name="TITLE_AND_TWO_COLUMNS_1_1_6_2_2"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8" name="Google Shape;338;p33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39" name="Google Shape;339;p3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0" name="Google Shape;340;p33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41" name="Google Shape;341;p33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342" name="Google Shape;342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0 Explanation blank - pink ">
  <p:cSld name="TITLE_AND_TWO_COLUMNS_1_1_6_2_1_1"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4" name="Google Shape;344;p34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45" name="Google Shape;345;p34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6" name="Google Shape;346;p34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47" name="Google Shape;347;p34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348" name="Google Shape;348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1 I do We do - purple">
  <p:cSld name="TITLE_AND_TWO_COLUMNS_1_1_9_2_2">
    <p:bg>
      <p:bgPr>
        <a:solidFill>
          <a:srgbClr val="F3EEFB"/>
        </a:solidFill>
        <a:effectLst/>
      </p:bgPr>
    </p:bg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35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51" name="Google Shape;351;p3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0"/>
          </a:xfrm>
          <a:prstGeom prst="rect">
            <a:avLst/>
          </a:prstGeom>
          <a:noFill/>
          <a:ln>
            <a:noFill/>
          </a:ln>
        </p:spPr>
      </p:pic>
      <p:sp>
        <p:nvSpPr>
          <p:cNvPr id="352" name="Google Shape;352;p3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3" name="Google Shape;353;p35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54" name="Google Shape;354;p35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55" name="Google Shape;355;p35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4505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356" name="Google Shape;356;p35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357" name="Google Shape;357;p35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58" name="Google Shape;358;p35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59" name="Google Shape;359;p35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360" name="Google Shape;360;p35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1" name="Google Shape;361;p35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1 I do We do - jade">
  <p:cSld name="TITLE_AND_TWO_COLUMNS_1_1_9_2_2_1_1">
    <p:bg>
      <p:bgPr>
        <a:solidFill>
          <a:srgbClr val="E6F2F2"/>
        </a:solidFill>
        <a:effectLst/>
      </p:bgPr>
    </p:bg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36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64" name="Google Shape;364;p36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65" name="Google Shape;365;p3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6" name="Google Shape;366;p36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67" name="Google Shape;367;p36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68" name="Google Shape;368;p36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369" name="Google Shape;369;p36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370" name="Google Shape;370;p36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71" name="Google Shape;371;p36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72" name="Google Shape;372;p36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373" name="Google Shape;373;p36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74" name="Google Shape;374;p36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1 I do We do - blue">
  <p:cSld name="TITLE_AND_TWO_COLUMNS_1_1_9_2_3">
    <p:bg>
      <p:bgPr>
        <a:solidFill>
          <a:srgbClr val="EBEDFE"/>
        </a:solidFill>
        <a:effectLst/>
      </p:bgPr>
    </p:bg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37"/>
          <p:cNvSpPr/>
          <p:nvPr/>
        </p:nvSpPr>
        <p:spPr>
          <a:xfrm>
            <a:off x="0" y="18750"/>
            <a:ext cx="4572300" cy="5124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77" name="Google Shape;377;p37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78" name="Google Shape;378;p3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9" name="Google Shape;379;p37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80" name="Google Shape;380;p37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81" name="Google Shape;381;p37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382" name="Google Shape;382;p37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383" name="Google Shape;383;p37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84" name="Google Shape;384;p37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85" name="Google Shape;385;p37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386" name="Google Shape;386;p37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87" name="Google Shape;387;p37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1 I do We do - pink">
  <p:cSld name="TITLE_AND_TWO_COLUMNS_1_1_9_2_2_1_1_1">
    <p:bg>
      <p:bgPr>
        <a:solidFill>
          <a:srgbClr val="FAEAF6"/>
        </a:solidFill>
        <a:effectLst/>
      </p:bgPr>
    </p:bg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38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90" name="Google Shape;390;p38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91" name="Google Shape;391;p38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2" name="Google Shape;392;p38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93" name="Google Shape;393;p38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94" name="Google Shape;394;p38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395" name="Google Shape;395;p38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396" name="Google Shape;396;p38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97" name="Google Shape;397;p38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98" name="Google Shape;398;p38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399" name="Google Shape;399;p38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00" name="Google Shape;400;p38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2 CfU true/false/why - purple">
  <p:cSld name="TITLE_AND_TWO_COLUMNS_1_1_9_1_3_1">
    <p:bg>
      <p:bgPr>
        <a:solidFill>
          <a:srgbClr val="F3EEFB"/>
        </a:solidFill>
        <a:effectLst/>
      </p:bgPr>
    </p:bg>
    <p:spTree>
      <p:nvGrpSpPr>
        <p:cNvPr id="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2" name="Google Shape;402;p3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429763" y="20853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3" name="Google Shape;403;p3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823988" y="20853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4" name="Google Shape;404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05" name="Google Shape;405;p3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6" name="Google Shape;406;p39"/>
          <p:cNvSpPr txBox="1"/>
          <p:nvPr/>
        </p:nvSpPr>
        <p:spPr>
          <a:xfrm>
            <a:off x="3025325" y="21446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07" name="Google Shape;407;p39"/>
          <p:cNvSpPr txBox="1"/>
          <p:nvPr/>
        </p:nvSpPr>
        <p:spPr>
          <a:xfrm>
            <a:off x="5431100" y="21219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08" name="Google Shape;408;p39"/>
          <p:cNvSpPr txBox="1">
            <a:spLocks noGrp="1"/>
          </p:cNvSpPr>
          <p:nvPr>
            <p:ph type="subTitle" idx="1"/>
          </p:nvPr>
        </p:nvSpPr>
        <p:spPr>
          <a:xfrm>
            <a:off x="324000" y="3577125"/>
            <a:ext cx="81093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Kalam"/>
              <a:buNone/>
              <a:defRPr sz="2200">
                <a:latin typeface="Kalam"/>
                <a:ea typeface="Kalam"/>
                <a:cs typeface="Kalam"/>
                <a:sym typeface="Kalam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09" name="Google Shape;409;p39"/>
          <p:cNvSpPr txBox="1">
            <a:spLocks noGrp="1"/>
          </p:cNvSpPr>
          <p:nvPr>
            <p:ph type="subTitle" idx="2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10" name="Google Shape;410;p39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411" name="Google Shape;411;p39"/>
          <p:cNvSpPr txBox="1"/>
          <p:nvPr/>
        </p:nvSpPr>
        <p:spPr>
          <a:xfrm>
            <a:off x="2454488" y="21754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12" name="Google Shape;412;p39"/>
          <p:cNvSpPr txBox="1"/>
          <p:nvPr/>
        </p:nvSpPr>
        <p:spPr>
          <a:xfrm>
            <a:off x="4848713" y="21754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413" name="Google Shape;413;p3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14" name="Google Shape;414;p3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15" name="Google Shape;415;p39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2 CfU true/false/why - jade">
  <p:cSld name="TITLE_AND_TWO_COLUMNS_1_1_9_1_3_1_1_1">
    <p:bg>
      <p:bgPr>
        <a:solidFill>
          <a:srgbClr val="E6F2F2"/>
        </a:solidFill>
        <a:effectLst/>
      </p:bgPr>
    </p:bg>
    <p:spTree>
      <p:nvGrpSpPr>
        <p:cNvPr id="1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7" name="Google Shape;417;p40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18" name="Google Shape;418;p4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19" name="Google Shape;419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20" name="Google Shape;420;p4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21" name="Google Shape;421;p40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422" name="Google Shape;422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29763" y="20853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23" name="Google Shape;423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23988" y="20853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424" name="Google Shape;424;p40"/>
          <p:cNvSpPr txBox="1"/>
          <p:nvPr/>
        </p:nvSpPr>
        <p:spPr>
          <a:xfrm>
            <a:off x="3025325" y="21446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25" name="Google Shape;425;p40"/>
          <p:cNvSpPr txBox="1"/>
          <p:nvPr/>
        </p:nvSpPr>
        <p:spPr>
          <a:xfrm>
            <a:off x="5431100" y="21219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26" name="Google Shape;426;p40"/>
          <p:cNvSpPr txBox="1">
            <a:spLocks noGrp="1"/>
          </p:cNvSpPr>
          <p:nvPr>
            <p:ph type="subTitle" idx="1"/>
          </p:nvPr>
        </p:nvSpPr>
        <p:spPr>
          <a:xfrm>
            <a:off x="324000" y="3577125"/>
            <a:ext cx="81093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Kalam"/>
              <a:buNone/>
              <a:defRPr sz="2200">
                <a:latin typeface="Kalam"/>
                <a:ea typeface="Kalam"/>
                <a:cs typeface="Kalam"/>
                <a:sym typeface="Kalam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27" name="Google Shape;427;p40"/>
          <p:cNvSpPr txBox="1">
            <a:spLocks noGrp="1"/>
          </p:cNvSpPr>
          <p:nvPr>
            <p:ph type="subTitle" idx="2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28" name="Google Shape;428;p40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429" name="Google Shape;429;p40"/>
          <p:cNvSpPr txBox="1"/>
          <p:nvPr/>
        </p:nvSpPr>
        <p:spPr>
          <a:xfrm>
            <a:off x="2454488" y="21754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30" name="Google Shape;430;p40"/>
          <p:cNvSpPr txBox="1"/>
          <p:nvPr/>
        </p:nvSpPr>
        <p:spPr>
          <a:xfrm>
            <a:off x="4848713" y="21754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2 CfU true/false/why - blue">
  <p:cSld name="TITLE_AND_TWO_COLUMNS_1_1_9_1_3_2">
    <p:bg>
      <p:bgPr>
        <a:solidFill>
          <a:srgbClr val="EBEDFE"/>
        </a:solidFill>
        <a:effectLst/>
      </p:bgPr>
    </p:bg>
    <p:spTree>
      <p:nvGrpSpPr>
        <p:cNvPr id="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2" name="Google Shape;432;p41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33" name="Google Shape;433;p4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34" name="Google Shape;434;p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35" name="Google Shape;435;p4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36" name="Google Shape;436;p41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437" name="Google Shape;437;p4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29763" y="20853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38" name="Google Shape;438;p4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23988" y="20853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439" name="Google Shape;439;p41"/>
          <p:cNvSpPr txBox="1"/>
          <p:nvPr/>
        </p:nvSpPr>
        <p:spPr>
          <a:xfrm>
            <a:off x="3025325" y="21446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40" name="Google Shape;440;p41"/>
          <p:cNvSpPr txBox="1"/>
          <p:nvPr/>
        </p:nvSpPr>
        <p:spPr>
          <a:xfrm>
            <a:off x="5431100" y="21219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41" name="Google Shape;441;p41"/>
          <p:cNvSpPr txBox="1">
            <a:spLocks noGrp="1"/>
          </p:cNvSpPr>
          <p:nvPr>
            <p:ph type="subTitle" idx="1"/>
          </p:nvPr>
        </p:nvSpPr>
        <p:spPr>
          <a:xfrm>
            <a:off x="324000" y="3577125"/>
            <a:ext cx="81093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Kalam"/>
              <a:buNone/>
              <a:defRPr sz="2200">
                <a:latin typeface="Kalam"/>
                <a:ea typeface="Kalam"/>
                <a:cs typeface="Kalam"/>
                <a:sym typeface="Kalam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42" name="Google Shape;442;p41"/>
          <p:cNvSpPr txBox="1">
            <a:spLocks noGrp="1"/>
          </p:cNvSpPr>
          <p:nvPr>
            <p:ph type="subTitle" idx="2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43" name="Google Shape;443;p41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444" name="Google Shape;444;p41"/>
          <p:cNvSpPr txBox="1"/>
          <p:nvPr/>
        </p:nvSpPr>
        <p:spPr>
          <a:xfrm>
            <a:off x="2454488" y="21754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45" name="Google Shape;445;p41"/>
          <p:cNvSpPr txBox="1"/>
          <p:nvPr/>
        </p:nvSpPr>
        <p:spPr>
          <a:xfrm>
            <a:off x="4848713" y="21754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2 CfU true/false/why - pink">
  <p:cSld name="TITLE_AND_TWO_COLUMNS_1_1_9_1_3_1_1_1_1">
    <p:bg>
      <p:bgPr>
        <a:solidFill>
          <a:srgbClr val="FAEAF6"/>
        </a:solidFill>
        <a:effectLst/>
      </p:bgPr>
    </p:bg>
    <p:spTree>
      <p:nvGrpSpPr>
        <p:cNvPr id="1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7" name="Google Shape;447;p42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48" name="Google Shape;448;p42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49" name="Google Shape;449;p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50" name="Google Shape;450;p4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51" name="Google Shape;451;p42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452" name="Google Shape;452;p4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29763" y="20853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53" name="Google Shape;453;p4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23988" y="20853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454" name="Google Shape;454;p42"/>
          <p:cNvSpPr txBox="1"/>
          <p:nvPr/>
        </p:nvSpPr>
        <p:spPr>
          <a:xfrm>
            <a:off x="3025325" y="21446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55" name="Google Shape;455;p42"/>
          <p:cNvSpPr txBox="1"/>
          <p:nvPr/>
        </p:nvSpPr>
        <p:spPr>
          <a:xfrm>
            <a:off x="5431100" y="21219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56" name="Google Shape;456;p42"/>
          <p:cNvSpPr txBox="1">
            <a:spLocks noGrp="1"/>
          </p:cNvSpPr>
          <p:nvPr>
            <p:ph type="subTitle" idx="1"/>
          </p:nvPr>
        </p:nvSpPr>
        <p:spPr>
          <a:xfrm>
            <a:off x="324000" y="3577125"/>
            <a:ext cx="81093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Kalam"/>
              <a:buNone/>
              <a:defRPr sz="2200">
                <a:latin typeface="Kalam"/>
                <a:ea typeface="Kalam"/>
                <a:cs typeface="Kalam"/>
                <a:sym typeface="Kalam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57" name="Google Shape;457;p42"/>
          <p:cNvSpPr txBox="1">
            <a:spLocks noGrp="1"/>
          </p:cNvSpPr>
          <p:nvPr>
            <p:ph type="subTitle" idx="2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58" name="Google Shape;458;p42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459" name="Google Shape;459;p42"/>
          <p:cNvSpPr txBox="1"/>
          <p:nvPr/>
        </p:nvSpPr>
        <p:spPr>
          <a:xfrm>
            <a:off x="2454488" y="21754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60" name="Google Shape;460;p42"/>
          <p:cNvSpPr txBox="1"/>
          <p:nvPr/>
        </p:nvSpPr>
        <p:spPr>
          <a:xfrm>
            <a:off x="4848713" y="21754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3 CfU 3 options - purple">
  <p:cSld name="TITLE_AND_TWO_COLUMNS_1_1_7_1">
    <p:bg>
      <p:bgPr>
        <a:solidFill>
          <a:srgbClr val="F3EEFB"/>
        </a:solidFill>
        <a:effectLst/>
      </p:bgPr>
    </p:bg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2" name="Google Shape;462;p4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63" name="Google Shape;463;p4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4" name="Google Shape;464;p43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465" name="Google Shape;465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66" name="Google Shape;466;p4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67" name="Google Shape;467;p43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68" name="Google Shape;468;p43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69" name="Google Shape;469;p43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70" name="Google Shape;470;p43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471" name="Google Shape;471;p43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472" name="Google Shape;472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73" name="Google Shape;473;p4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74" name="Google Shape;474;p43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475" name="Google Shape;475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76" name="Google Shape;476;p4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77" name="Google Shape;477;p43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478" name="Google Shape;478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79" name="Google Shape;479;p4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3 CfU 3 options - jade">
  <p:cSld name="TITLE_AND_TWO_COLUMNS_1_1_7_1_1_1">
    <p:bg>
      <p:bgPr>
        <a:solidFill>
          <a:srgbClr val="E6F2F2"/>
        </a:solidFill>
        <a:effectLst/>
      </p:bgPr>
    </p:bg>
    <p:spTree>
      <p:nvGrpSpPr>
        <p:cNvPr id="1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" name="Google Shape;481;p44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82" name="Google Shape;482;p4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3" name="Google Shape;483;p44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484" name="Google Shape;484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85" name="Google Shape;485;p4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86" name="Google Shape;486;p44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87" name="Google Shape;487;p44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88" name="Google Shape;488;p44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89" name="Google Shape;489;p44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490" name="Google Shape;490;p44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491" name="Google Shape;491;p4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92" name="Google Shape;492;p4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93" name="Google Shape;493;p44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494" name="Google Shape;494;p4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95" name="Google Shape;495;p4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96" name="Google Shape;496;p44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497" name="Google Shape;497;p4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98" name="Google Shape;498;p4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3 CfU 3 options - blue">
  <p:cSld name="TITLE_AND_TWO_COLUMNS_1_1_7_2">
    <p:bg>
      <p:bgPr>
        <a:solidFill>
          <a:srgbClr val="EBEDFE"/>
        </a:solidFill>
        <a:effectLst/>
      </p:bgPr>
    </p:bg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0" name="Google Shape;500;p45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01" name="Google Shape;501;p4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2" name="Google Shape;502;p45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03" name="Google Shape;503;p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04" name="Google Shape;504;p4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5" name="Google Shape;505;p45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06" name="Google Shape;506;p45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07" name="Google Shape;507;p45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08" name="Google Shape;508;p45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509" name="Google Shape;509;p45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510" name="Google Shape;510;p4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11" name="Google Shape;511;p4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12" name="Google Shape;512;p45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513" name="Google Shape;513;p4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14" name="Google Shape;514;p4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15" name="Google Shape;515;p45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516" name="Google Shape;516;p4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17" name="Google Shape;517;p4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3 CfU 3 options - pink">
  <p:cSld name="TITLE_AND_TWO_COLUMNS_1_1_7_1_1_1_1">
    <p:bg>
      <p:bgPr>
        <a:solidFill>
          <a:srgbClr val="FAEAF6"/>
        </a:solidFill>
        <a:effectLst/>
      </p:bgPr>
    </p:bg>
    <p:spTree>
      <p:nvGrpSpPr>
        <p:cNvPr id="1" name="Shape 5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9" name="Google Shape;519;p46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20" name="Google Shape;520;p46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1" name="Google Shape;521;p46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22" name="Google Shape;522;p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23" name="Google Shape;523;p4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4" name="Google Shape;524;p46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25" name="Google Shape;525;p46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26" name="Google Shape;526;p46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27" name="Google Shape;527;p46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528" name="Google Shape;528;p46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529" name="Google Shape;529;p4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30" name="Google Shape;530;p4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31" name="Google Shape;531;p46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532" name="Google Shape;532;p4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33" name="Google Shape;533;p4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34" name="Google Shape;534;p46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535" name="Google Shape;535;p4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36" name="Google Shape;536;p4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4 CfU 4 options - purple">
  <p:cSld name="TITLE_AND_TWO_COLUMNS_1_1_8_1">
    <p:bg>
      <p:bgPr>
        <a:solidFill>
          <a:srgbClr val="F3EEFB"/>
        </a:solidFill>
        <a:effectLst/>
      </p:bgPr>
    </p:bg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8" name="Google Shape;538;p4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39" name="Google Shape;539;p4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0" name="Google Shape;540;p47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41" name="Google Shape;541;p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42" name="Google Shape;542;p4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43" name="Google Shape;543;p47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44" name="Google Shape;544;p47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45" name="Google Shape;545;p47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46" name="Google Shape;546;p47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47" name="Google Shape;547;p47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548" name="Google Shape;548;p47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549" name="Google Shape;549;p4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50" name="Google Shape;550;p4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51" name="Google Shape;551;p47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552" name="Google Shape;552;p4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53" name="Google Shape;553;p4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54" name="Google Shape;554;p47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555" name="Google Shape;555;p4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56" name="Google Shape;556;p4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57" name="Google Shape;557;p47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558" name="Google Shape;558;p4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59" name="Google Shape;559;p4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4 CfU 4 options - jade">
  <p:cSld name="TITLE_AND_TWO_COLUMNS_1_1_8_1_1_1">
    <p:bg>
      <p:bgPr>
        <a:solidFill>
          <a:srgbClr val="E6F2F2"/>
        </a:solidFill>
        <a:effectLst/>
      </p:bgPr>
    </p:bg>
    <p:spTree>
      <p:nvGrpSpPr>
        <p:cNvPr id="1" name="Shape 5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1" name="Google Shape;561;p48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62" name="Google Shape;562;p4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3" name="Google Shape;563;p48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64" name="Google Shape;564;p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65" name="Google Shape;565;p4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66" name="Google Shape;566;p48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67" name="Google Shape;567;p48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68" name="Google Shape;568;p48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69" name="Google Shape;569;p48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70" name="Google Shape;570;p48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571" name="Google Shape;571;p48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572" name="Google Shape;572;p4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73" name="Google Shape;573;p4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74" name="Google Shape;574;p48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575" name="Google Shape;575;p4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76" name="Google Shape;576;p4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77" name="Google Shape;577;p48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578" name="Google Shape;578;p4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79" name="Google Shape;579;p4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80" name="Google Shape;580;p48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581" name="Google Shape;581;p4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82" name="Google Shape;582;p4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4 CfU 4 options - blue">
  <p:cSld name="TITLE_AND_TWO_COLUMNS_1_1_8_2">
    <p:bg>
      <p:bgPr>
        <a:solidFill>
          <a:srgbClr val="EBEDFE"/>
        </a:solidFill>
        <a:effectLst/>
      </p:bgPr>
    </p:bg>
    <p:spTree>
      <p:nvGrpSpPr>
        <p:cNvPr id="1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4" name="Google Shape;584;p49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85" name="Google Shape;585;p4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6" name="Google Shape;586;p49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87" name="Google Shape;587;p4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88" name="Google Shape;588;p4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89" name="Google Shape;589;p49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90" name="Google Shape;590;p49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91" name="Google Shape;591;p49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92" name="Google Shape;592;p49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93" name="Google Shape;593;p49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594" name="Google Shape;594;p49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595" name="Google Shape;595;p4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96" name="Google Shape;596;p4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97" name="Google Shape;597;p49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598" name="Google Shape;598;p4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99" name="Google Shape;599;p4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00" name="Google Shape;600;p49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601" name="Google Shape;601;p4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02" name="Google Shape;602;p4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03" name="Google Shape;603;p49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604" name="Google Shape;604;p4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05" name="Google Shape;605;p4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4 CfU 4 options - pink">
  <p:cSld name="TITLE_AND_TWO_COLUMNS_1_1_8_1_1_1_1">
    <p:bg>
      <p:bgPr>
        <a:solidFill>
          <a:srgbClr val="FAEAF6"/>
        </a:solidFill>
        <a:effectLst/>
      </p:bgPr>
    </p:bg>
    <p:spTree>
      <p:nvGrpSpPr>
        <p:cNvPr id="1" name="Shape 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7" name="Google Shape;607;p50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08" name="Google Shape;608;p50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9" name="Google Shape;609;p50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610" name="Google Shape;610;p5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11" name="Google Shape;611;p5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12" name="Google Shape;612;p50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13" name="Google Shape;613;p50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614" name="Google Shape;614;p50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615" name="Google Shape;615;p50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616" name="Google Shape;616;p50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617" name="Google Shape;617;p50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618" name="Google Shape;618;p5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19" name="Google Shape;619;p5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20" name="Google Shape;620;p50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621" name="Google Shape;621;p5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22" name="Google Shape;622;p5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23" name="Google Shape;623;p50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624" name="Google Shape;624;p5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25" name="Google Shape;625;p5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26" name="Google Shape;626;p50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627" name="Google Shape;627;p5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28" name="Google Shape;628;p5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5 CfU 3 image options - purple">
  <p:cSld name="TITLE_AND_TWO_COLUMNS_1_1_7_1_1_2">
    <p:bg>
      <p:bgPr>
        <a:solidFill>
          <a:srgbClr val="F3EEFB"/>
        </a:solidFill>
        <a:effectLst/>
      </p:bgPr>
    </p:bg>
    <p:spTree>
      <p:nvGrpSpPr>
        <p:cNvPr id="1" name="Shape 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0" name="Google Shape;630;p5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31" name="Google Shape;631;p5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2" name="Google Shape;632;p51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633" name="Google Shape;633;p5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34" name="Google Shape;634;p5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35" name="Google Shape;635;p51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36" name="Google Shape;636;p51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637" name="Google Shape;637;p51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638" name="Google Shape;638;p51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639" name="Google Shape;639;p51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640" name="Google Shape;640;p5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41" name="Google Shape;641;p5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42" name="Google Shape;642;p51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643" name="Google Shape;643;p5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44" name="Google Shape;644;p5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45" name="Google Shape;645;p51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646" name="Google Shape;646;p5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47" name="Google Shape;647;p5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5 CfU 3 image options - jade">
  <p:cSld name="TITLE_AND_TWO_COLUMNS_1_1_7_1_1_1_2">
    <p:bg>
      <p:bgPr>
        <a:solidFill>
          <a:srgbClr val="E6F2F2"/>
        </a:solidFill>
        <a:effectLst/>
      </p:bgPr>
    </p:bg>
    <p:spTree>
      <p:nvGrpSpPr>
        <p:cNvPr id="1" name="Shape 6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9" name="Google Shape;649;p52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50" name="Google Shape;650;p5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1" name="Google Shape;651;p52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652" name="Google Shape;652;p5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53" name="Google Shape;653;p5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54" name="Google Shape;654;p52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55" name="Google Shape;655;p52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656" name="Google Shape;656;p52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657" name="Google Shape;657;p52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658" name="Google Shape;658;p52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659" name="Google Shape;659;p5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60" name="Google Shape;660;p5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61" name="Google Shape;661;p52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662" name="Google Shape;662;p5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63" name="Google Shape;663;p5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64" name="Google Shape;664;p52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665" name="Google Shape;665;p5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66" name="Google Shape;666;p5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5 CfU 3  image options - blue ">
  <p:cSld name="TITLE_AND_TWO_COLUMNS_1_1_7_2_1">
    <p:bg>
      <p:bgPr>
        <a:solidFill>
          <a:srgbClr val="EBEDFE"/>
        </a:solidFill>
        <a:effectLst/>
      </p:bgPr>
    </p:bg>
    <p:spTree>
      <p:nvGrpSpPr>
        <p:cNvPr id="1" name="Shape 6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8" name="Google Shape;668;p53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69" name="Google Shape;669;p5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0" name="Google Shape;670;p53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671" name="Google Shape;671;p5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72" name="Google Shape;672;p5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73" name="Google Shape;673;p53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74" name="Google Shape;674;p53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675" name="Google Shape;675;p53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676" name="Google Shape;676;p53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677" name="Google Shape;677;p53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678" name="Google Shape;678;p5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79" name="Google Shape;679;p5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80" name="Google Shape;680;p53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681" name="Google Shape;681;p5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82" name="Google Shape;682;p5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83" name="Google Shape;683;p53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684" name="Google Shape;684;p5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85" name="Google Shape;685;p5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5 CfU 3 image options - pink">
  <p:cSld name="TITLE_AND_TWO_COLUMNS_1_1_7_1_1_1_1_1">
    <p:bg>
      <p:bgPr>
        <a:solidFill>
          <a:srgbClr val="FAEAF6"/>
        </a:solidFill>
        <a:effectLst/>
      </p:bgPr>
    </p:bg>
    <p:spTree>
      <p:nvGrpSpPr>
        <p:cNvPr id="1" name="Shape 6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7" name="Google Shape;687;p54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88" name="Google Shape;688;p54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9" name="Google Shape;689;p54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690" name="Google Shape;690;p5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91" name="Google Shape;691;p5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92" name="Google Shape;692;p54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93" name="Google Shape;693;p54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694" name="Google Shape;694;p54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695" name="Google Shape;695;p54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696" name="Google Shape;696;p54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697" name="Google Shape;697;p5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98" name="Google Shape;698;p5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99" name="Google Shape;699;p54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700" name="Google Shape;700;p5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01" name="Google Shape;701;p5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702" name="Google Shape;702;p54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703" name="Google Shape;703;p5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04" name="Google Shape;704;p5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6 CfU blank - purple ">
  <p:cSld name="TITLE_AND_TWO_COLUMNS_1_1_6_2">
    <p:bg>
      <p:bgPr>
        <a:solidFill>
          <a:srgbClr val="F3EEFB"/>
        </a:solidFill>
        <a:effectLst/>
      </p:bgPr>
    </p:bg>
    <p:spTree>
      <p:nvGrpSpPr>
        <p:cNvPr id="1" name="Shape 7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" name="Google Shape;706;p5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07" name="Google Shape;707;p5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8" name="Google Shape;708;p55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709" name="Google Shape;709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10" name="Google Shape;710;p5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1" name="Google Shape;711;p55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6 CfU blank - jade ">
  <p:cSld name="TITLE_AND_TWO_COLUMNS_1_1_6_2_3_1">
    <p:bg>
      <p:bgPr>
        <a:solidFill>
          <a:srgbClr val="E6F2F2"/>
        </a:solidFill>
        <a:effectLst/>
      </p:bgPr>
    </p:bg>
    <p:spTree>
      <p:nvGrpSpPr>
        <p:cNvPr id="1" name="Shape 7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3" name="Google Shape;713;p56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14" name="Google Shape;714;p5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5" name="Google Shape;715;p56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716" name="Google Shape;716;p5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17" name="Google Shape;717;p5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8" name="Google Shape;718;p56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6 CfU blank - blue ">
  <p:cSld name="TITLE_AND_TWO_COLUMNS_1_1_6_3">
    <p:bg>
      <p:bgPr>
        <a:solidFill>
          <a:srgbClr val="EBEDFE"/>
        </a:solidFill>
        <a:effectLst/>
      </p:bgPr>
    </p:bg>
    <p:spTree>
      <p:nvGrpSpPr>
        <p:cNvPr id="1" name="Shape 7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0" name="Google Shape;720;p57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21" name="Google Shape;721;p5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2" name="Google Shape;722;p57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723" name="Google Shape;723;p5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24" name="Google Shape;724;p5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5" name="Google Shape;725;p57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6 CfU blank - pink ">
  <p:cSld name="TITLE_AND_TWO_COLUMNS_1_1_6_2_3_1_1">
    <p:bg>
      <p:bgPr>
        <a:solidFill>
          <a:srgbClr val="FAEAF6"/>
        </a:solidFill>
        <a:effectLst/>
      </p:bgPr>
    </p:bg>
    <p:spTree>
      <p:nvGrpSpPr>
        <p:cNvPr id="1" name="Shape 7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" name="Google Shape;727;p58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28" name="Google Shape;728;p58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9" name="Google Shape;729;p58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730" name="Google Shape;730;p5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31" name="Google Shape;731;p5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2" name="Google Shape;732;p58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7 Practice - purple ">
  <p:cSld name="TITLE_AND_TWO_COLUMNS_1_1_5_1_3_1_1">
    <p:spTree>
      <p:nvGrpSpPr>
        <p:cNvPr id="1" name="Shape 7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4" name="Google Shape;734;p5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35" name="Google Shape;735;p5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6" name="Google Shape;736;p59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737" name="Google Shape;737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38" name="Google Shape;738;p5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9" name="Google Shape;739;p59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40" name="Google Shape;740;p59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A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7 Practice - jade">
  <p:cSld name="TITLE_AND_TWO_COLUMNS_1_1_5_1_3_1_1_1_1">
    <p:spTree>
      <p:nvGrpSpPr>
        <p:cNvPr id="1" name="Shape 7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2" name="Google Shape;742;p60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43" name="Google Shape;743;p6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4" name="Google Shape;744;p60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45" name="Google Shape;745;p6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46" name="Google Shape;746;p6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47" name="Google Shape;747;p60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48" name="Google Shape;748;p60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7 Practice - blue ">
  <p:cSld name="TITLE_AND_TWO_COLUMNS_1_1_5_1_3_1_2">
    <p:spTree>
      <p:nvGrpSpPr>
        <p:cNvPr id="1" name="Shape 7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0" name="Google Shape;750;p61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51" name="Google Shape;751;p6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2" name="Google Shape;752;p61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53" name="Google Shape;753;p6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54" name="Google Shape;754;p6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55" name="Google Shape;755;p61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56" name="Google Shape;756;p61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7 Practice - pink">
  <p:cSld name="TITLE_AND_TWO_COLUMNS_1_1_5_1_3_1_1_1_1_1">
    <p:spTree>
      <p:nvGrpSpPr>
        <p:cNvPr id="1" name="Shape 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8" name="Google Shape;758;p62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59" name="Google Shape;759;p62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0" name="Google Shape;760;p62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61" name="Google Shape;761;p6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62" name="Google Shape;762;p6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63" name="Google Shape;763;p62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64" name="Google Shape;764;p62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8 Feedback - purple">
  <p:cSld name="TITLE_AND_TWO_COLUMNS_1_1_5_1_3_1_1_1">
    <p:bg>
      <p:bgPr>
        <a:solidFill>
          <a:srgbClr val="F3EEFB"/>
        </a:solidFill>
        <a:effectLst/>
      </p:bgPr>
    </p:bg>
    <p:spTree>
      <p:nvGrpSpPr>
        <p:cNvPr id="1" name="Shape 7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6" name="Google Shape;766;p6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67" name="Google Shape;767;p6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8" name="Google Shape;768;p63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769" name="Google Shape;769;p6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70" name="Google Shape;770;p6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71" name="Google Shape;771;p63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72" name="Google Shape;772;p63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A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8 Feedback - jade">
  <p:cSld name="TITLE_AND_TWO_COLUMNS_1_1_5_1_3_1_1_1_1_2">
    <p:bg>
      <p:bgPr>
        <a:solidFill>
          <a:srgbClr val="E6F2F2"/>
        </a:solidFill>
        <a:effectLst/>
      </p:bgPr>
    </p:bg>
    <p:spTree>
      <p:nvGrpSpPr>
        <p:cNvPr id="1" name="Shape 7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4" name="Google Shape;774;p64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75" name="Google Shape;775;p6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6" name="Google Shape;776;p64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77" name="Google Shape;777;p6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78" name="Google Shape;778;p6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79" name="Google Shape;779;p64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80" name="Google Shape;780;p64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8 Feedback - blue">
  <p:cSld name="TITLE_AND_TWO_COLUMNS_1_1_5_1_3_1_2_1">
    <p:bg>
      <p:bgPr>
        <a:solidFill>
          <a:srgbClr val="EBEDFE"/>
        </a:solidFill>
        <a:effectLst/>
      </p:bgPr>
    </p:bg>
    <p:spTree>
      <p:nvGrpSpPr>
        <p:cNvPr id="1" name="Shape 7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2" name="Google Shape;782;p65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83" name="Google Shape;783;p6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4" name="Google Shape;784;p65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85" name="Google Shape;785;p6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86" name="Google Shape;786;p6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87" name="Google Shape;787;p65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88" name="Google Shape;788;p65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8 Feedback - pink">
  <p:cSld name="TITLE_AND_TWO_COLUMNS_1_1_5_1_3_1_1_1_1_1_1">
    <p:bg>
      <p:bgPr>
        <a:solidFill>
          <a:srgbClr val="FAEAF6"/>
        </a:solidFill>
        <a:effectLst/>
      </p:bgPr>
    </p:bg>
    <p:spTree>
      <p:nvGrpSpPr>
        <p:cNvPr id="1" name="Shape 7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0" name="Google Shape;790;p66"/>
          <p:cNvGrpSpPr/>
          <p:nvPr/>
        </p:nvGrpSpPr>
        <p:grpSpPr>
          <a:xfrm>
            <a:off x="0" y="1"/>
            <a:ext cx="9151202" cy="649234"/>
            <a:chOff x="0" y="1"/>
            <a:chExt cx="9151202" cy="649234"/>
          </a:xfrm>
        </p:grpSpPr>
        <p:pic>
          <p:nvPicPr>
            <p:cNvPr id="791" name="Google Shape;791;p66"/>
            <p:cNvPicPr preferRelativeResize="0"/>
            <p:nvPr/>
          </p:nvPicPr>
          <p:blipFill rotWithShape="1">
            <a:blip r:embed="rId2">
              <a:alphaModFix/>
            </a:blip>
            <a:srcRect t="1662" b="1672"/>
            <a:stretch/>
          </p:blipFill>
          <p:spPr>
            <a:xfrm>
              <a:off x="0" y="532525"/>
              <a:ext cx="9151202" cy="11670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92" name="Google Shape;792;p66"/>
            <p:cNvSpPr/>
            <p:nvPr/>
          </p:nvSpPr>
          <p:spPr>
            <a:xfrm>
              <a:off x="0" y="1"/>
              <a:ext cx="9144300" cy="5403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93" name="Google Shape;793;p66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94" name="Google Shape;794;p6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95" name="Google Shape;795;p6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96" name="Google Shape;796;p66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97" name="Google Shape;797;p66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6 Summary 1">
  <p:cSld name="TITLE_AND_TWO_COLUMNS_1_1_5_1_2_1_1">
    <p:spTree>
      <p:nvGrpSpPr>
        <p:cNvPr id="1" name="Shape 7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9" name="Google Shape;799;p67"/>
          <p:cNvSpPr/>
          <p:nvPr/>
        </p:nvSpPr>
        <p:spPr>
          <a:xfrm>
            <a:off x="0" y="0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00" name="Google Shape;800;p67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58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801" name="Google Shape;801;p67"/>
          <p:cNvSpPr txBox="1">
            <a:spLocks noGrp="1"/>
          </p:cNvSpPr>
          <p:nvPr>
            <p:ph type="body" idx="1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02" name="Google Shape;802;p67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03" name="Google Shape;803;p67"/>
          <p:cNvSpPr txBox="1">
            <a:spLocks noGrp="1"/>
          </p:cNvSpPr>
          <p:nvPr>
            <p:ph type="title"/>
          </p:nvPr>
        </p:nvSpPr>
        <p:spPr>
          <a:xfrm>
            <a:off x="1684800" y="43825"/>
            <a:ext cx="57414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Lexend"/>
              <a:buNone/>
              <a:defRPr sz="20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6 Summary 2">
  <p:cSld name="TITLE_AND_TWO_COLUMNS_1_1_5_1_2">
    <p:spTree>
      <p:nvGrpSpPr>
        <p:cNvPr id="1" name="Shape 8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5" name="Google Shape;805;p68"/>
          <p:cNvSpPr/>
          <p:nvPr/>
        </p:nvSpPr>
        <p:spPr>
          <a:xfrm>
            <a:off x="0" y="0"/>
            <a:ext cx="9144300" cy="773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06" name="Google Shape;806;p68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7695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807" name="Google Shape;807;p68"/>
          <p:cNvSpPr txBox="1">
            <a:spLocks noGrp="1"/>
          </p:cNvSpPr>
          <p:nvPr>
            <p:ph type="body" idx="1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08" name="Google Shape;808;p68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09" name="Google Shape;809;p68"/>
          <p:cNvSpPr txBox="1">
            <a:spLocks noGrp="1"/>
          </p:cNvSpPr>
          <p:nvPr>
            <p:ph type="title"/>
          </p:nvPr>
        </p:nvSpPr>
        <p:spPr>
          <a:xfrm>
            <a:off x="1684800" y="43825"/>
            <a:ext cx="57414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Lexend"/>
              <a:buNone/>
              <a:defRPr sz="20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3 Projectable quiz">
  <p:cSld name="Title Slide 3_1">
    <p:bg>
      <p:bgPr>
        <a:solidFill>
          <a:schemeClr val="lt1"/>
        </a:solidFill>
        <a:effectLst/>
      </p:bgPr>
    </p:bg>
    <p:spTree>
      <p:nvGrpSpPr>
        <p:cNvPr id="1" name="Shape 8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1" name="Google Shape;811;p6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524129" y="4430050"/>
            <a:ext cx="234000" cy="318241"/>
          </a:xfrm>
          <a:prstGeom prst="rect">
            <a:avLst/>
          </a:prstGeom>
          <a:noFill/>
          <a:ln>
            <a:noFill/>
          </a:ln>
        </p:spPr>
      </p:pic>
      <p:sp>
        <p:nvSpPr>
          <p:cNvPr id="812" name="Google Shape;812;p69"/>
          <p:cNvSpPr txBox="1"/>
          <p:nvPr/>
        </p:nvSpPr>
        <p:spPr>
          <a:xfrm>
            <a:off x="1977450" y="3132468"/>
            <a:ext cx="5189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Click to open the interactive quiz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4 Items to copy-paste">
  <p:cSld name="CUSTOM_104_1_2_1_1">
    <p:spTree>
      <p:nvGrpSpPr>
        <p:cNvPr id="1" name="Shape 8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4" name="Google Shape;814;p70"/>
          <p:cNvSpPr/>
          <p:nvPr/>
        </p:nvSpPr>
        <p:spPr>
          <a:xfrm>
            <a:off x="3217188" y="4171902"/>
            <a:ext cx="5214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Tick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15" name="Google Shape;815;p70"/>
          <p:cNvSpPr/>
          <p:nvPr/>
        </p:nvSpPr>
        <p:spPr>
          <a:xfrm>
            <a:off x="483925" y="193075"/>
            <a:ext cx="6671700" cy="3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Items to copy and paste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6" name="Google Shape;816;p70"/>
          <p:cNvSpPr/>
          <p:nvPr/>
        </p:nvSpPr>
        <p:spPr>
          <a:xfrm>
            <a:off x="7459200" y="352650"/>
            <a:ext cx="1684800" cy="3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Video frame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17" name="Google Shape;817;p70"/>
          <p:cNvSpPr/>
          <p:nvPr/>
        </p:nvSpPr>
        <p:spPr>
          <a:xfrm>
            <a:off x="628788" y="4171893"/>
            <a:ext cx="15792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Agenda dot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18" name="Google Shape;818;p70"/>
          <p:cNvSpPr/>
          <p:nvPr/>
        </p:nvSpPr>
        <p:spPr>
          <a:xfrm>
            <a:off x="5891525" y="2313000"/>
            <a:ext cx="1796400" cy="38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CfU option letters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19" name="Google Shape;819;p70"/>
          <p:cNvSpPr/>
          <p:nvPr/>
        </p:nvSpPr>
        <p:spPr>
          <a:xfrm>
            <a:off x="933601" y="2371650"/>
            <a:ext cx="11799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Play audio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20" name="Google Shape;820;p70"/>
          <p:cNvSpPr/>
          <p:nvPr/>
        </p:nvSpPr>
        <p:spPr>
          <a:xfrm>
            <a:off x="3444210" y="2377200"/>
            <a:ext cx="1116600" cy="25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Play video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21" name="Google Shape;821;p70"/>
          <p:cNvSpPr/>
          <p:nvPr/>
        </p:nvSpPr>
        <p:spPr>
          <a:xfrm>
            <a:off x="4747799" y="4171900"/>
            <a:ext cx="6942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Cross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22" name="Google Shape;822;p70"/>
          <p:cNvSpPr/>
          <p:nvPr/>
        </p:nvSpPr>
        <p:spPr>
          <a:xfrm>
            <a:off x="6451200" y="4171900"/>
            <a:ext cx="14217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Reading icon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6 Blank">
  <p:cSld name="CUSTOM_6">
    <p:spTree>
      <p:nvGrpSpPr>
        <p:cNvPr id="1" name="Shape 8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7" name="Google Shape;827;p72"/>
          <p:cNvSpPr txBox="1">
            <a:spLocks noGrp="1"/>
          </p:cNvSpPr>
          <p:nvPr>
            <p:ph type="title"/>
          </p:nvPr>
        </p:nvSpPr>
        <p:spPr>
          <a:xfrm>
            <a:off x="459000" y="73800"/>
            <a:ext cx="66006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English">
  <p:cSld name="Title Slide 2_1">
    <p:bg>
      <p:bgPr>
        <a:solidFill>
          <a:srgbClr val="BEF2BD"/>
        </a:solidFill>
        <a:effectLst/>
      </p:bgPr>
    </p:bg>
    <p:spTree>
      <p:nvGrpSpPr>
        <p:cNvPr id="1" name="Shape 8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3" name="Google Shape;833;p74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834" name="Google Shape;834;p74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English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35" name="Google Shape;835;p74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4507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36" name="Google Shape;836;p74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9862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837" name="Google Shape;837;p7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38" name="Google Shape;838;p7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839" name="Google Shape;839;p74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867">
          <p15:clr>
            <a:srgbClr val="E46962"/>
          </p15:clr>
        </p15:guide>
      </p15:sldGuideLst>
    </p:ext>
  </p:extLs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Maths">
  <p:cSld name="Title Slide 2_1_1">
    <p:bg>
      <p:bgPr>
        <a:solidFill>
          <a:srgbClr val="BEF2BD"/>
        </a:solidFill>
        <a:effectLst/>
      </p:bgPr>
    </p:bg>
    <p:spTree>
      <p:nvGrpSpPr>
        <p:cNvPr id="1" name="Shape 8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1" name="Google Shape;841;p7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842" name="Google Shape;842;p75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43" name="Google Shape;843;p75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Maths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44" name="Google Shape;844;p75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585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845" name="Google Shape;845;p7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846" name="Google Shape;846;p75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847" name="Google Shape;847;p75"/>
          <p:cNvPicPr preferRelativeResize="0"/>
          <p:nvPr/>
        </p:nvPicPr>
        <p:blipFill rotWithShape="1">
          <a:blip r:embed="rId4">
            <a:alphaModFix/>
          </a:blip>
          <a:srcRect l="6209" r="6209"/>
          <a:stretch/>
        </p:blipFill>
        <p:spPr>
          <a:xfrm>
            <a:off x="324000" y="4008600"/>
            <a:ext cx="707200" cy="12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Geography">
  <p:cSld name="Title Slide 2_1_1_1">
    <p:bg>
      <p:bgPr>
        <a:solidFill>
          <a:srgbClr val="BEF2BD"/>
        </a:solidFill>
        <a:effectLst/>
      </p:bgPr>
    </p:bg>
    <p:spTree>
      <p:nvGrpSpPr>
        <p:cNvPr id="1" name="Shape 8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" name="Google Shape;849;p76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1259825" cy="1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50" name="Google Shape;850;p7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851" name="Google Shape;851;p76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52" name="Google Shape;852;p76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Geography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53" name="Google Shape;853;p76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9976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854" name="Google Shape;854;p7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855" name="Google Shape;855;p76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History">
  <p:cSld name="Title Slide 2_1_1_1_1">
    <p:bg>
      <p:bgPr>
        <a:solidFill>
          <a:srgbClr val="BEF2BD"/>
        </a:solidFill>
        <a:effectLst/>
      </p:bgPr>
    </p:bg>
    <p:spTree>
      <p:nvGrpSpPr>
        <p:cNvPr id="1" name="Shape 8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7" name="Google Shape;857;p77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858" name="Google Shape;858;p77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59" name="Google Shape;859;p77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History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60" name="Google Shape;860;p77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04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861" name="Google Shape;861;p7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862" name="Google Shape;862;p77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863" name="Google Shape;863;p77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864" name="Google Shape;864;p77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65" name="Google Shape;865;p77"/>
            <p:cNvSpPr/>
            <p:nvPr/>
          </p:nvSpPr>
          <p:spPr>
            <a:xfrm>
              <a:off x="6860400" y="1205850"/>
              <a:ext cx="1959600" cy="13659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866" name="Google Shape;866;p77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78432">
              <a:off x="7001357" y="1317070"/>
              <a:ext cx="1677682" cy="114346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Music">
  <p:cSld name="Title Slide 2_1_1_1_1_1">
    <p:bg>
      <p:bgPr>
        <a:solidFill>
          <a:srgbClr val="BEF2BD"/>
        </a:solidFill>
        <a:effectLst/>
      </p:bgPr>
    </p:bg>
    <p:spTree>
      <p:nvGrpSpPr>
        <p:cNvPr id="1" name="Shape 8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8" name="Google Shape;868;p7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869" name="Google Shape;869;p78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70" name="Google Shape;870;p78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Music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71" name="Google Shape;871;p78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870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872" name="Google Shape;872;p7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873" name="Google Shape;873;p78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874" name="Google Shape;874;p78"/>
          <p:cNvPicPr preferRelativeResize="0"/>
          <p:nvPr/>
        </p:nvPicPr>
        <p:blipFill rotWithShape="1">
          <a:blip r:embed="rId4">
            <a:alphaModFix/>
          </a:blip>
          <a:srcRect l="6209" r="6209"/>
          <a:stretch/>
        </p:blipFill>
        <p:spPr>
          <a:xfrm>
            <a:off x="324000" y="4008600"/>
            <a:ext cx="661625" cy="12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Science">
  <p:cSld name="Title Slide 2_1_1_1_1_1_1">
    <p:bg>
      <p:bgPr>
        <a:solidFill>
          <a:srgbClr val="BEF2BD"/>
        </a:solidFill>
        <a:effectLst/>
      </p:bgPr>
    </p:bg>
    <p:spTree>
      <p:nvGrpSpPr>
        <p:cNvPr id="1" name="Shape 8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6" name="Google Shape;876;p79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77" name="Google Shape;877;p79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Science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78" name="Google Shape;878;p79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927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879" name="Google Shape;879;p7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880" name="Google Shape;880;p79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881" name="Google Shape;881;p79"/>
          <p:cNvPicPr preferRelativeResize="0"/>
          <p:nvPr/>
        </p:nvPicPr>
        <p:blipFill rotWithShape="1">
          <a:blip r:embed="rId3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82" name="Google Shape;882;p79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883" name="Google Shape;883;p79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84" name="Google Shape;884;p79"/>
            <p:cNvSpPr/>
            <p:nvPr/>
          </p:nvSpPr>
          <p:spPr>
            <a:xfrm>
              <a:off x="6860400" y="869975"/>
              <a:ext cx="1959600" cy="20070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885" name="Google Shape;885;p7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11816">
              <a:off x="7083000" y="1110274"/>
              <a:ext cx="1514398" cy="1526398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Biology">
  <p:cSld name="Title Slide 2_1_1_1_1_1_1_1">
    <p:bg>
      <p:bgPr>
        <a:solidFill>
          <a:srgbClr val="BEF2BD"/>
        </a:solidFill>
        <a:effectLst/>
      </p:bgPr>
    </p:bg>
    <p:spTree>
      <p:nvGrpSpPr>
        <p:cNvPr id="1" name="Shape 8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7" name="Google Shape;887;p80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pic>
        <p:nvPicPr>
          <p:cNvPr id="888" name="Google Shape;888;p8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889" name="Google Shape;889;p80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90" name="Google Shape;890;p80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Biology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91" name="Google Shape;891;p80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756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892" name="Google Shape;892;p8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893" name="Google Shape;893;p80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Physics">
  <p:cSld name="Title Slide 2_1_1_1_1_1_1_1_1">
    <p:bg>
      <p:bgPr>
        <a:solidFill>
          <a:srgbClr val="BEF2BD"/>
        </a:solidFill>
        <a:effectLst/>
      </p:bgPr>
    </p:bg>
    <p:spTree>
      <p:nvGrpSpPr>
        <p:cNvPr id="1" name="Shape 8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5" name="Google Shape;895;p81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896" name="Google Shape;896;p81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97" name="Google Shape;897;p81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Physics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98" name="Google Shape;898;p81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585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899" name="Google Shape;899;p8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900" name="Google Shape;900;p81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901" name="Google Shape;901;p81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902" name="Google Shape;902;p81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03" name="Google Shape;903;p81"/>
            <p:cNvSpPr/>
            <p:nvPr/>
          </p:nvSpPr>
          <p:spPr>
            <a:xfrm>
              <a:off x="6898050" y="839288"/>
              <a:ext cx="1959600" cy="23547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904" name="Google Shape;904;p81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84492">
              <a:off x="7235674" y="1037850"/>
              <a:ext cx="1204851" cy="1957577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Chemistry">
  <p:cSld name="Title Slide 2_1_1_1_1_1_1_1_1_1">
    <p:bg>
      <p:bgPr>
        <a:solidFill>
          <a:srgbClr val="BEF2BD"/>
        </a:solidFill>
        <a:effectLst/>
      </p:bgPr>
    </p:bg>
    <p:spTree>
      <p:nvGrpSpPr>
        <p:cNvPr id="1" name="Shape 9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6" name="Google Shape;906;p82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1117400" cy="1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07" name="Google Shape;907;p8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908" name="Google Shape;908;p82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09" name="Google Shape;909;p82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Chemistry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10" name="Google Shape;910;p82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911" name="Google Shape;911;p8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912" name="Google Shape;912;p82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1 Outcome">
  <p:cSld name="CUSTOM_5">
    <p:bg>
      <p:bgPr>
        <a:solidFill>
          <a:srgbClr val="BEF2BD"/>
        </a:solidFill>
        <a:effectLst/>
      </p:bgPr>
    </p:bg>
    <p:spTree>
      <p:nvGrpSpPr>
        <p:cNvPr id="1" name="Shape 9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4" name="Google Shape;914;p8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43225" y="1388370"/>
            <a:ext cx="7945600" cy="2919776"/>
          </a:xfrm>
          <a:prstGeom prst="rect">
            <a:avLst/>
          </a:prstGeom>
          <a:noFill/>
          <a:ln>
            <a:noFill/>
          </a:ln>
        </p:spPr>
      </p:pic>
      <p:sp>
        <p:nvSpPr>
          <p:cNvPr id="915" name="Google Shape;915;p83"/>
          <p:cNvSpPr txBox="1"/>
          <p:nvPr/>
        </p:nvSpPr>
        <p:spPr>
          <a:xfrm>
            <a:off x="325207" y="454765"/>
            <a:ext cx="45756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>
                <a:latin typeface="Lexend"/>
                <a:ea typeface="Lexend"/>
                <a:cs typeface="Lexend"/>
                <a:sym typeface="Lexend"/>
              </a:rPr>
              <a:t>Outcome</a:t>
            </a:r>
            <a:endParaRPr sz="2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16" name="Google Shape;916;p83"/>
          <p:cNvSpPr txBox="1">
            <a:spLocks noGrp="1"/>
          </p:cNvSpPr>
          <p:nvPr>
            <p:ph type="subTitle" idx="1"/>
          </p:nvPr>
        </p:nvSpPr>
        <p:spPr>
          <a:xfrm>
            <a:off x="585575" y="1463950"/>
            <a:ext cx="7351200" cy="276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2 Hidden guidance slide">
  <p:cSld name="CUSTOM_1">
    <p:spTree>
      <p:nvGrpSpPr>
        <p:cNvPr id="1" name="Shape 9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8" name="Google Shape;918;p84"/>
          <p:cNvSpPr txBox="1"/>
          <p:nvPr/>
        </p:nvSpPr>
        <p:spPr>
          <a:xfrm>
            <a:off x="329775" y="953475"/>
            <a:ext cx="42414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Oak’s lessons are structured around </a:t>
            </a: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learning cycles</a:t>
            </a:r>
            <a:r>
              <a:rPr lang="en-GB" sz="1200" i="1">
                <a:latin typeface="Lexend"/>
                <a:ea typeface="Lexend"/>
                <a:cs typeface="Lexend"/>
                <a:sym typeface="Lexend"/>
              </a:rPr>
              <a:t>.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These are indicated through colour in the slide deck: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19" name="Google Shape;919;p84"/>
          <p:cNvSpPr txBox="1"/>
          <p:nvPr/>
        </p:nvSpPr>
        <p:spPr>
          <a:xfrm>
            <a:off x="329775" y="629475"/>
            <a:ext cx="42414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1">
                <a:latin typeface="Lexend"/>
                <a:ea typeface="Lexend"/>
                <a:cs typeface="Lexend"/>
                <a:sym typeface="Lexend"/>
              </a:rPr>
              <a:t>Oak’s lesson structure</a:t>
            </a:r>
            <a:endParaRPr sz="16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20" name="Google Shape;920;p84"/>
          <p:cNvSpPr txBox="1"/>
          <p:nvPr/>
        </p:nvSpPr>
        <p:spPr>
          <a:xfrm>
            <a:off x="4901925" y="629475"/>
            <a:ext cx="40128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1">
                <a:latin typeface="Lexend"/>
                <a:ea typeface="Lexend"/>
                <a:cs typeface="Lexend"/>
                <a:sym typeface="Lexend"/>
              </a:rPr>
              <a:t>Useful links</a:t>
            </a:r>
            <a:endParaRPr sz="16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21" name="Google Shape;921;p84"/>
          <p:cNvSpPr txBox="1"/>
          <p:nvPr/>
        </p:nvSpPr>
        <p:spPr>
          <a:xfrm>
            <a:off x="329775" y="3205950"/>
            <a:ext cx="42072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Each</a:t>
            </a: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 learning cycle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covers several phases: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922" name="Google Shape;922;p84"/>
          <p:cNvGrpSpPr/>
          <p:nvPr/>
        </p:nvGrpSpPr>
        <p:grpSpPr>
          <a:xfrm>
            <a:off x="2650916" y="1644417"/>
            <a:ext cx="1745270" cy="1430724"/>
            <a:chOff x="2642961" y="1644312"/>
            <a:chExt cx="1454634" cy="1195657"/>
          </a:xfrm>
        </p:grpSpPr>
        <p:pic>
          <p:nvPicPr>
            <p:cNvPr id="923" name="Google Shape;923;p84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2642975" y="1644312"/>
              <a:ext cx="1454621" cy="287396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  <p:pic>
          <p:nvPicPr>
            <p:cNvPr id="924" name="Google Shape;924;p84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642975" y="1936215"/>
              <a:ext cx="1454618" cy="287940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  <p:pic>
          <p:nvPicPr>
            <p:cNvPr id="925" name="Google Shape;925;p8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642965" y="2251391"/>
              <a:ext cx="1454621" cy="284581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  <p:pic>
          <p:nvPicPr>
            <p:cNvPr id="926" name="Google Shape;926;p84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2642961" y="2563206"/>
              <a:ext cx="1454620" cy="276764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</p:grpSp>
      <p:pic>
        <p:nvPicPr>
          <p:cNvPr id="927" name="Google Shape;927;p84"/>
          <p:cNvPicPr preferRelativeResize="0"/>
          <p:nvPr/>
        </p:nvPicPr>
        <p:blipFill rotWithShape="1">
          <a:blip r:embed="rId6">
            <a:alphaModFix/>
          </a:blip>
          <a:srcRect l="3910" b="5222"/>
          <a:stretch/>
        </p:blipFill>
        <p:spPr>
          <a:xfrm>
            <a:off x="1328513" y="3569750"/>
            <a:ext cx="2057336" cy="1195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28" name="Google Shape;928;p8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98750" y="1778088"/>
            <a:ext cx="2057324" cy="1163398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929" name="Google Shape;929;p84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Teacher Guidance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3)">
  <p:cSld name="CUSTOM_3_1">
    <p:spTree>
      <p:nvGrpSpPr>
        <p:cNvPr id="1" name="Shape 9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" name="Google Shape;931;p85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932" name="Google Shape;932;p85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933" name="Google Shape;933;p85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4" name="Google Shape;934;p85"/>
          <p:cNvSpPr txBox="1">
            <a:spLocks noGrp="1"/>
          </p:cNvSpPr>
          <p:nvPr>
            <p:ph type="subTitle" idx="1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935" name="Google Shape;935;p85"/>
          <p:cNvSpPr txBox="1">
            <a:spLocks noGrp="1"/>
          </p:cNvSpPr>
          <p:nvPr>
            <p:ph type="subTitle" idx="2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936" name="Google Shape;936;p85"/>
          <p:cNvSpPr txBox="1">
            <a:spLocks noGrp="1"/>
          </p:cNvSpPr>
          <p:nvPr>
            <p:ph type="subTitle" idx="3"/>
          </p:nvPr>
        </p:nvSpPr>
        <p:spPr>
          <a:xfrm>
            <a:off x="324000" y="21054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937" name="Google Shape;937;p85"/>
          <p:cNvSpPr txBox="1">
            <a:spLocks noGrp="1"/>
          </p:cNvSpPr>
          <p:nvPr>
            <p:ph type="subTitle" idx="4"/>
          </p:nvPr>
        </p:nvSpPr>
        <p:spPr>
          <a:xfrm>
            <a:off x="2699325" y="21054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938" name="Google Shape;938;p85"/>
          <p:cNvSpPr txBox="1">
            <a:spLocks noGrp="1"/>
          </p:cNvSpPr>
          <p:nvPr>
            <p:ph type="subTitle" idx="5"/>
          </p:nvPr>
        </p:nvSpPr>
        <p:spPr>
          <a:xfrm>
            <a:off x="324000" y="34008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939" name="Google Shape;939;p85"/>
          <p:cNvSpPr txBox="1">
            <a:spLocks noGrp="1"/>
          </p:cNvSpPr>
          <p:nvPr>
            <p:ph type="subTitle" idx="6"/>
          </p:nvPr>
        </p:nvSpPr>
        <p:spPr>
          <a:xfrm>
            <a:off x="2699325" y="34008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4)">
  <p:cSld name="CUSTOM_3_1_1">
    <p:spTree>
      <p:nvGrpSpPr>
        <p:cNvPr id="1" name="Shape 9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1" name="Google Shape;941;p86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942" name="Google Shape;942;p86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943" name="Google Shape;943;p86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4" name="Google Shape;944;p86"/>
          <p:cNvSpPr txBox="1">
            <a:spLocks noGrp="1"/>
          </p:cNvSpPr>
          <p:nvPr>
            <p:ph type="subTitle" idx="1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945" name="Google Shape;945;p86"/>
          <p:cNvSpPr txBox="1">
            <a:spLocks noGrp="1"/>
          </p:cNvSpPr>
          <p:nvPr>
            <p:ph type="subTitle" idx="2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946" name="Google Shape;946;p86"/>
          <p:cNvSpPr txBox="1">
            <a:spLocks noGrp="1"/>
          </p:cNvSpPr>
          <p:nvPr>
            <p:ph type="subTitle" idx="3"/>
          </p:nvPr>
        </p:nvSpPr>
        <p:spPr>
          <a:xfrm>
            <a:off x="324000" y="18006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947" name="Google Shape;947;p86"/>
          <p:cNvSpPr txBox="1">
            <a:spLocks noGrp="1"/>
          </p:cNvSpPr>
          <p:nvPr>
            <p:ph type="subTitle" idx="4"/>
          </p:nvPr>
        </p:nvSpPr>
        <p:spPr>
          <a:xfrm>
            <a:off x="2699325" y="18006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948" name="Google Shape;948;p86"/>
          <p:cNvSpPr txBox="1">
            <a:spLocks noGrp="1"/>
          </p:cNvSpPr>
          <p:nvPr>
            <p:ph type="subTitle" idx="5"/>
          </p:nvPr>
        </p:nvSpPr>
        <p:spPr>
          <a:xfrm>
            <a:off x="324000" y="27912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949" name="Google Shape;949;p86"/>
          <p:cNvSpPr txBox="1">
            <a:spLocks noGrp="1"/>
          </p:cNvSpPr>
          <p:nvPr>
            <p:ph type="subTitle" idx="6"/>
          </p:nvPr>
        </p:nvSpPr>
        <p:spPr>
          <a:xfrm>
            <a:off x="2699325" y="27912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950" name="Google Shape;950;p86"/>
          <p:cNvSpPr txBox="1">
            <a:spLocks noGrp="1"/>
          </p:cNvSpPr>
          <p:nvPr>
            <p:ph type="subTitle" idx="7"/>
          </p:nvPr>
        </p:nvSpPr>
        <p:spPr>
          <a:xfrm>
            <a:off x="324000" y="37818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951" name="Google Shape;951;p86"/>
          <p:cNvSpPr txBox="1">
            <a:spLocks noGrp="1"/>
          </p:cNvSpPr>
          <p:nvPr>
            <p:ph type="subTitle" idx="8"/>
          </p:nvPr>
        </p:nvSpPr>
        <p:spPr>
          <a:xfrm>
            <a:off x="2699325" y="37818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5)">
  <p:cSld name="CUSTOM_3_1_1_1">
    <p:spTree>
      <p:nvGrpSpPr>
        <p:cNvPr id="1" name="Shape 9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3" name="Google Shape;953;p87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954" name="Google Shape;954;p87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955" name="Google Shape;955;p87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6" name="Google Shape;956;p87"/>
          <p:cNvSpPr txBox="1">
            <a:spLocks noGrp="1"/>
          </p:cNvSpPr>
          <p:nvPr>
            <p:ph type="subTitle" idx="1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957" name="Google Shape;957;p87"/>
          <p:cNvSpPr txBox="1">
            <a:spLocks noGrp="1"/>
          </p:cNvSpPr>
          <p:nvPr>
            <p:ph type="subTitle" idx="2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958" name="Google Shape;958;p87"/>
          <p:cNvSpPr txBox="1">
            <a:spLocks noGrp="1"/>
          </p:cNvSpPr>
          <p:nvPr>
            <p:ph type="subTitle" idx="3"/>
          </p:nvPr>
        </p:nvSpPr>
        <p:spPr>
          <a:xfrm>
            <a:off x="324000" y="24864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959" name="Google Shape;959;p87"/>
          <p:cNvSpPr txBox="1">
            <a:spLocks noGrp="1"/>
          </p:cNvSpPr>
          <p:nvPr>
            <p:ph type="subTitle" idx="4"/>
          </p:nvPr>
        </p:nvSpPr>
        <p:spPr>
          <a:xfrm>
            <a:off x="2699325" y="24864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960" name="Google Shape;960;p87"/>
          <p:cNvSpPr txBox="1">
            <a:spLocks noGrp="1"/>
          </p:cNvSpPr>
          <p:nvPr>
            <p:ph type="subTitle" idx="5"/>
          </p:nvPr>
        </p:nvSpPr>
        <p:spPr>
          <a:xfrm>
            <a:off x="324000" y="41628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961" name="Google Shape;961;p87"/>
          <p:cNvSpPr txBox="1">
            <a:spLocks noGrp="1"/>
          </p:cNvSpPr>
          <p:nvPr>
            <p:ph type="subTitle" idx="6"/>
          </p:nvPr>
        </p:nvSpPr>
        <p:spPr>
          <a:xfrm>
            <a:off x="2699325" y="41628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962" name="Google Shape;962;p87"/>
          <p:cNvSpPr txBox="1">
            <a:spLocks noGrp="1"/>
          </p:cNvSpPr>
          <p:nvPr>
            <p:ph type="subTitle" idx="7"/>
          </p:nvPr>
        </p:nvSpPr>
        <p:spPr>
          <a:xfrm>
            <a:off x="324000" y="16482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963" name="Google Shape;963;p87"/>
          <p:cNvSpPr txBox="1">
            <a:spLocks noGrp="1"/>
          </p:cNvSpPr>
          <p:nvPr>
            <p:ph type="subTitle" idx="8"/>
          </p:nvPr>
        </p:nvSpPr>
        <p:spPr>
          <a:xfrm>
            <a:off x="2699325" y="16482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964" name="Google Shape;964;p87"/>
          <p:cNvSpPr txBox="1">
            <a:spLocks noGrp="1"/>
          </p:cNvSpPr>
          <p:nvPr>
            <p:ph type="subTitle" idx="9"/>
          </p:nvPr>
        </p:nvSpPr>
        <p:spPr>
          <a:xfrm>
            <a:off x="324000" y="33246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965" name="Google Shape;965;p87"/>
          <p:cNvSpPr txBox="1">
            <a:spLocks noGrp="1"/>
          </p:cNvSpPr>
          <p:nvPr>
            <p:ph type="subTitle" idx="13"/>
          </p:nvPr>
        </p:nvSpPr>
        <p:spPr>
          <a:xfrm>
            <a:off x="2699325" y="33246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p2, 2)">
  <p:cSld name="CUSTOM_3_1_1_1_1">
    <p:spTree>
      <p:nvGrpSpPr>
        <p:cNvPr id="1" name="Shape 9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7" name="Google Shape;967;p88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968" name="Google Shape;968;p88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969" name="Google Shape;969;p88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0" name="Google Shape;970;p88"/>
          <p:cNvSpPr txBox="1">
            <a:spLocks noGrp="1"/>
          </p:cNvSpPr>
          <p:nvPr>
            <p:ph type="subTitle" idx="1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971" name="Google Shape;971;p88"/>
          <p:cNvSpPr txBox="1">
            <a:spLocks noGrp="1"/>
          </p:cNvSpPr>
          <p:nvPr>
            <p:ph type="subTitle" idx="2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972" name="Google Shape;972;p88"/>
          <p:cNvSpPr txBox="1">
            <a:spLocks noGrp="1"/>
          </p:cNvSpPr>
          <p:nvPr>
            <p:ph type="subTitle" idx="3"/>
          </p:nvPr>
        </p:nvSpPr>
        <p:spPr>
          <a:xfrm>
            <a:off x="324000" y="25626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973" name="Google Shape;973;p88"/>
          <p:cNvSpPr txBox="1">
            <a:spLocks noGrp="1"/>
          </p:cNvSpPr>
          <p:nvPr>
            <p:ph type="subTitle" idx="4"/>
          </p:nvPr>
        </p:nvSpPr>
        <p:spPr>
          <a:xfrm>
            <a:off x="2699325" y="25626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2)">
  <p:cSld name="CUSTOM_3">
    <p:spTree>
      <p:nvGrpSpPr>
        <p:cNvPr id="1" name="Shape 9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5" name="Google Shape;975;p89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976" name="Google Shape;976;p89"/>
          <p:cNvPicPr preferRelativeResize="0"/>
          <p:nvPr/>
        </p:nvPicPr>
        <p:blipFill rotWithShape="1">
          <a:blip r:embed="rId2">
            <a:alphaModFix/>
          </a:blip>
          <a:srcRect t="3678" b="3669"/>
          <a:stretch/>
        </p:blipFill>
        <p:spPr>
          <a:xfrm>
            <a:off x="863550" y="2926472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977" name="Google Shape;977;p89"/>
          <p:cNvPicPr preferRelativeResize="0"/>
          <p:nvPr/>
        </p:nvPicPr>
        <p:blipFill rotWithShape="1">
          <a:blip r:embed="rId3">
            <a:alphaModFix/>
          </a:blip>
          <a:srcRect t="3678" b="3669"/>
          <a:stretch/>
        </p:blipFill>
        <p:spPr>
          <a:xfrm>
            <a:off x="863550" y="1989425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978" name="Google Shape;978;p89"/>
          <p:cNvPicPr preferRelativeResize="0"/>
          <p:nvPr/>
        </p:nvPicPr>
        <p:blipFill rotWithShape="1">
          <a:blip r:embed="rId4">
            <a:alphaModFix/>
          </a:blip>
          <a:srcRect l="74623"/>
          <a:stretch/>
        </p:blipFill>
        <p:spPr>
          <a:xfrm>
            <a:off x="863550" y="1954586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979" name="Google Shape;979;p89"/>
          <p:cNvCxnSpPr>
            <a:endCxn id="980" idx="2"/>
          </p:cNvCxnSpPr>
          <p:nvPr/>
        </p:nvCxnSpPr>
        <p:spPr>
          <a:xfrm flipH="1">
            <a:off x="645063" y="2017282"/>
            <a:ext cx="2700" cy="14805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981" name="Google Shape;981;p8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63482" y="1993619"/>
            <a:ext cx="563185" cy="572092"/>
          </a:xfrm>
          <a:prstGeom prst="rect">
            <a:avLst/>
          </a:prstGeom>
          <a:noFill/>
          <a:ln>
            <a:noFill/>
          </a:ln>
        </p:spPr>
      </p:pic>
      <p:sp>
        <p:nvSpPr>
          <p:cNvPr id="982" name="Google Shape;982;p89"/>
          <p:cNvSpPr txBox="1">
            <a:spLocks noGrp="1"/>
          </p:cNvSpPr>
          <p:nvPr>
            <p:ph type="title"/>
          </p:nvPr>
        </p:nvSpPr>
        <p:spPr>
          <a:xfrm>
            <a:off x="1225225" y="2090813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983" name="Google Shape;983;p89"/>
          <p:cNvSpPr txBox="1">
            <a:spLocks noGrp="1"/>
          </p:cNvSpPr>
          <p:nvPr>
            <p:ph type="title" idx="2"/>
          </p:nvPr>
        </p:nvSpPr>
        <p:spPr>
          <a:xfrm>
            <a:off x="1225225" y="3027088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980" name="Google Shape;980;p8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3340" y="2925705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984" name="Google Shape;984;p89"/>
          <p:cNvPicPr preferRelativeResize="0"/>
          <p:nvPr/>
        </p:nvPicPr>
        <p:blipFill rotWithShape="1">
          <a:blip r:embed="rId7">
            <a:alphaModFix/>
          </a:blip>
          <a:srcRect t="1699" b="170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985" name="Google Shape;985;p89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86" name="Google Shape;986;p89"/>
          <p:cNvSpPr txBox="1">
            <a:spLocks noGrp="1"/>
          </p:cNvSpPr>
          <p:nvPr>
            <p:ph type="title" idx="3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3)">
  <p:cSld name="CUSTOM_3_2">
    <p:spTree>
      <p:nvGrpSpPr>
        <p:cNvPr id="1" name="Shape 9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8" name="Google Shape;988;p90"/>
          <p:cNvPicPr preferRelativeResize="0"/>
          <p:nvPr/>
        </p:nvPicPr>
        <p:blipFill rotWithShape="1">
          <a:blip r:embed="rId2">
            <a:alphaModFix/>
          </a:blip>
          <a:srcRect t="4429" b="4438"/>
          <a:stretch/>
        </p:blipFill>
        <p:spPr>
          <a:xfrm>
            <a:off x="863550" y="3642223"/>
            <a:ext cx="7439125" cy="563227"/>
          </a:xfrm>
          <a:prstGeom prst="rect">
            <a:avLst/>
          </a:prstGeom>
          <a:noFill/>
          <a:ln>
            <a:noFill/>
          </a:ln>
        </p:spPr>
      </p:pic>
      <p:pic>
        <p:nvPicPr>
          <p:cNvPr id="989" name="Google Shape;989;p90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360090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90" name="Google Shape;990;p90"/>
          <p:cNvPicPr preferRelativeResize="0"/>
          <p:nvPr/>
        </p:nvPicPr>
        <p:blipFill rotWithShape="1">
          <a:blip r:embed="rId4">
            <a:alphaModFix/>
          </a:blip>
          <a:srcRect t="3678" b="3669"/>
          <a:stretch/>
        </p:blipFill>
        <p:spPr>
          <a:xfrm>
            <a:off x="863550" y="2704186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91" name="Google Shape;991;p90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267798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92" name="Google Shape;992;p90"/>
          <p:cNvPicPr preferRelativeResize="0"/>
          <p:nvPr/>
        </p:nvPicPr>
        <p:blipFill rotWithShape="1">
          <a:blip r:embed="rId5">
            <a:alphaModFix/>
          </a:blip>
          <a:srcRect t="3678" b="3669"/>
          <a:stretch/>
        </p:blipFill>
        <p:spPr>
          <a:xfrm>
            <a:off x="863550" y="1678325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93" name="Google Shape;993;p90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1643475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994" name="Google Shape;994;p90"/>
          <p:cNvCxnSpPr>
            <a:endCxn id="995" idx="2"/>
          </p:cNvCxnSpPr>
          <p:nvPr/>
        </p:nvCxnSpPr>
        <p:spPr>
          <a:xfrm>
            <a:off x="647802" y="1841898"/>
            <a:ext cx="0" cy="23664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995" name="Google Shape;995;p9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6079" y="363622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996" name="Google Shape;996;p9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3482" y="1682508"/>
            <a:ext cx="563185" cy="572092"/>
          </a:xfrm>
          <a:prstGeom prst="rect">
            <a:avLst/>
          </a:prstGeom>
          <a:noFill/>
          <a:ln>
            <a:noFill/>
          </a:ln>
        </p:spPr>
      </p:pic>
      <p:sp>
        <p:nvSpPr>
          <p:cNvPr id="997" name="Google Shape;997;p90"/>
          <p:cNvSpPr txBox="1">
            <a:spLocks noGrp="1"/>
          </p:cNvSpPr>
          <p:nvPr>
            <p:ph type="title"/>
          </p:nvPr>
        </p:nvSpPr>
        <p:spPr>
          <a:xfrm>
            <a:off x="1225200" y="1779713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998" name="Google Shape;998;p90"/>
          <p:cNvSpPr txBox="1">
            <a:spLocks noGrp="1"/>
          </p:cNvSpPr>
          <p:nvPr>
            <p:ph type="title" idx="2"/>
          </p:nvPr>
        </p:nvSpPr>
        <p:spPr>
          <a:xfrm>
            <a:off x="1225200" y="2804800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999" name="Google Shape;999;p90"/>
          <p:cNvSpPr txBox="1">
            <a:spLocks noGrp="1"/>
          </p:cNvSpPr>
          <p:nvPr>
            <p:ph type="title" idx="3"/>
          </p:nvPr>
        </p:nvSpPr>
        <p:spPr>
          <a:xfrm>
            <a:off x="1225200" y="3739189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000" name="Google Shape;1000;p9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3340" y="2703416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1001" name="Google Shape;1001;p90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002" name="Google Shape;1002;p90"/>
          <p:cNvPicPr preferRelativeResize="0"/>
          <p:nvPr/>
        </p:nvPicPr>
        <p:blipFill rotWithShape="1">
          <a:blip r:embed="rId9">
            <a:alphaModFix/>
          </a:blip>
          <a:srcRect t="1699" b="170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003" name="Google Shape;1003;p90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04" name="Google Shape;1004;p90"/>
          <p:cNvSpPr txBox="1">
            <a:spLocks noGrp="1"/>
          </p:cNvSpPr>
          <p:nvPr>
            <p:ph type="title" idx="4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4)">
  <p:cSld name="CUSTOM_4">
    <p:spTree>
      <p:nvGrpSpPr>
        <p:cNvPr id="1" name="Shape 10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6" name="Google Shape;1006;p91"/>
          <p:cNvPicPr preferRelativeResize="0"/>
          <p:nvPr/>
        </p:nvPicPr>
        <p:blipFill rotWithShape="1">
          <a:blip r:embed="rId2">
            <a:alphaModFix/>
          </a:blip>
          <a:srcRect t="4429" b="4438"/>
          <a:stretch/>
        </p:blipFill>
        <p:spPr>
          <a:xfrm>
            <a:off x="863550" y="3146932"/>
            <a:ext cx="7439125" cy="5632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7" name="Google Shape;1007;p91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310561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8" name="Google Shape;1008;p91"/>
          <p:cNvPicPr preferRelativeResize="0"/>
          <p:nvPr/>
        </p:nvPicPr>
        <p:blipFill rotWithShape="1">
          <a:blip r:embed="rId4">
            <a:alphaModFix/>
          </a:blip>
          <a:srcRect t="4387" b="4396"/>
          <a:stretch/>
        </p:blipFill>
        <p:spPr>
          <a:xfrm>
            <a:off x="863550" y="3971358"/>
            <a:ext cx="7439126" cy="5632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9" name="Google Shape;1009;p91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393964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0" name="Google Shape;1010;p91"/>
          <p:cNvPicPr preferRelativeResize="0"/>
          <p:nvPr/>
        </p:nvPicPr>
        <p:blipFill rotWithShape="1">
          <a:blip r:embed="rId5">
            <a:alphaModFix/>
          </a:blip>
          <a:srcRect t="3678" b="3669"/>
          <a:stretch/>
        </p:blipFill>
        <p:spPr>
          <a:xfrm>
            <a:off x="863550" y="2292191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1" name="Google Shape;1011;p91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226599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2" name="Google Shape;1012;p91"/>
          <p:cNvPicPr preferRelativeResize="0"/>
          <p:nvPr/>
        </p:nvPicPr>
        <p:blipFill rotWithShape="1">
          <a:blip r:embed="rId6">
            <a:alphaModFix/>
          </a:blip>
          <a:srcRect t="3678" b="3669"/>
          <a:stretch/>
        </p:blipFill>
        <p:spPr>
          <a:xfrm>
            <a:off x="863550" y="1457950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3" name="Google Shape;1013;p91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1423110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014" name="Google Shape;1014;p91"/>
          <p:cNvCxnSpPr/>
          <p:nvPr/>
        </p:nvCxnSpPr>
        <p:spPr>
          <a:xfrm>
            <a:off x="647802" y="1725234"/>
            <a:ext cx="600" cy="26799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015" name="Google Shape;1015;p9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6079" y="313465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6" name="Google Shape;1016;p91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3357" y="1462166"/>
            <a:ext cx="563185" cy="5720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7" name="Google Shape;1017;p91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63340" y="2287588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1018" name="Google Shape;1018;p91"/>
          <p:cNvSpPr txBox="1">
            <a:spLocks noGrp="1"/>
          </p:cNvSpPr>
          <p:nvPr>
            <p:ph type="title"/>
          </p:nvPr>
        </p:nvSpPr>
        <p:spPr>
          <a:xfrm>
            <a:off x="1224600" y="1466663"/>
            <a:ext cx="6850800" cy="563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019" name="Google Shape;1019;p91"/>
          <p:cNvSpPr txBox="1">
            <a:spLocks noGrp="1"/>
          </p:cNvSpPr>
          <p:nvPr>
            <p:ph type="title" idx="2"/>
          </p:nvPr>
        </p:nvSpPr>
        <p:spPr>
          <a:xfrm>
            <a:off x="1224600" y="2285700"/>
            <a:ext cx="6850800" cy="572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020" name="Google Shape;1020;p91"/>
          <p:cNvSpPr txBox="1">
            <a:spLocks noGrp="1"/>
          </p:cNvSpPr>
          <p:nvPr>
            <p:ph type="title" idx="3"/>
          </p:nvPr>
        </p:nvSpPr>
        <p:spPr>
          <a:xfrm>
            <a:off x="1224600" y="3160338"/>
            <a:ext cx="6850800" cy="53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021" name="Google Shape;1021;p91"/>
          <p:cNvSpPr txBox="1">
            <a:spLocks noGrp="1"/>
          </p:cNvSpPr>
          <p:nvPr>
            <p:ph type="title" idx="4"/>
          </p:nvPr>
        </p:nvSpPr>
        <p:spPr>
          <a:xfrm>
            <a:off x="1224600" y="3971414"/>
            <a:ext cx="6850800" cy="563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022" name="Google Shape;1022;p91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63341" y="3969363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1023" name="Google Shape;1023;p91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024" name="Google Shape;1024;p91"/>
          <p:cNvPicPr preferRelativeResize="0"/>
          <p:nvPr/>
        </p:nvPicPr>
        <p:blipFill rotWithShape="1">
          <a:blip r:embed="rId11">
            <a:alphaModFix/>
          </a:blip>
          <a:srcRect t="1699" b="170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025" name="Google Shape;1025;p91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26" name="Google Shape;1026;p91"/>
          <p:cNvSpPr txBox="1">
            <a:spLocks noGrp="1"/>
          </p:cNvSpPr>
          <p:nvPr>
            <p:ph type="title" idx="5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0 Explanation blank - purple ">
  <p:cSld name="TITLE_AND_TWO_COLUMNS_1_1_6_2_1_4">
    <p:spTree>
      <p:nvGrpSpPr>
        <p:cNvPr id="1" name="Shape 10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Google Shape;1028;p9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0"/>
          </a:xfrm>
          <a:prstGeom prst="rect">
            <a:avLst/>
          </a:prstGeom>
          <a:noFill/>
          <a:ln>
            <a:noFill/>
          </a:ln>
        </p:spPr>
      </p:pic>
      <p:sp>
        <p:nvSpPr>
          <p:cNvPr id="1029" name="Google Shape;1029;p92"/>
          <p:cNvSpPr/>
          <p:nvPr/>
        </p:nvSpPr>
        <p:spPr>
          <a:xfrm>
            <a:off x="-1" y="-2"/>
            <a:ext cx="91476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0" name="Google Shape;1030;p92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031" name="Google Shape;1031;p92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032" name="Google Shape;1032;p9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033" name="Google Shape;1033;p92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0 Explanation blank - jade">
  <p:cSld name="TITLE_AND_TWO_COLUMNS_1_1_6_2_1_2">
    <p:spTree>
      <p:nvGrpSpPr>
        <p:cNvPr id="1" name="Shape 10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5" name="Google Shape;1035;p93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036" name="Google Shape;1036;p9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7" name="Google Shape;1037;p93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038" name="Google Shape;1038;p93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39" name="Google Shape;1039;p93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040" name="Google Shape;1040;p9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0 Explanation blank - blue ">
  <p:cSld name="TITLE_AND_TWO_COLUMNS_1_1_6_2_2">
    <p:spTree>
      <p:nvGrpSpPr>
        <p:cNvPr id="1" name="Shape 10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2" name="Google Shape;1042;p94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043" name="Google Shape;1043;p9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4" name="Google Shape;1044;p94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045" name="Google Shape;1045;p94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46" name="Google Shape;1046;p94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047" name="Google Shape;1047;p9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0 Explanation blank - pink ">
  <p:cSld name="TITLE_AND_TWO_COLUMNS_1_1_6_2_1_1">
    <p:spTree>
      <p:nvGrpSpPr>
        <p:cNvPr id="1" name="Shape 10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9" name="Google Shape;1049;p95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050" name="Google Shape;1050;p95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1" name="Google Shape;1051;p95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052" name="Google Shape;1052;p95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53" name="Google Shape;1053;p95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054" name="Google Shape;1054;p9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1 I do We do - purple">
  <p:cSld name="TITLE_AND_TWO_COLUMNS_1_1_9_2_2">
    <p:bg>
      <p:bgPr>
        <a:solidFill>
          <a:srgbClr val="F3EEFB"/>
        </a:solidFill>
        <a:effectLst/>
      </p:bgPr>
    </p:bg>
    <p:spTree>
      <p:nvGrpSpPr>
        <p:cNvPr id="1" name="Shape 10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6" name="Google Shape;1056;p96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057" name="Google Shape;1057;p9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0"/>
          </a:xfrm>
          <a:prstGeom prst="rect">
            <a:avLst/>
          </a:prstGeom>
          <a:noFill/>
          <a:ln>
            <a:noFill/>
          </a:ln>
        </p:spPr>
      </p:pic>
      <p:sp>
        <p:nvSpPr>
          <p:cNvPr id="1058" name="Google Shape;1058;p9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9" name="Google Shape;1059;p96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60" name="Google Shape;1060;p96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61" name="Google Shape;1061;p96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4505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1062" name="Google Shape;1062;p96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1063" name="Google Shape;1063;p96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64" name="Google Shape;1064;p96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065" name="Google Shape;1065;p96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1066" name="Google Shape;1066;p96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67" name="Google Shape;1067;p96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1 I do We do - jade">
  <p:cSld name="TITLE_AND_TWO_COLUMNS_1_1_9_2_2_1_1">
    <p:bg>
      <p:bgPr>
        <a:solidFill>
          <a:srgbClr val="E6F2F2"/>
        </a:solidFill>
        <a:effectLst/>
      </p:bgPr>
    </p:bg>
    <p:spTree>
      <p:nvGrpSpPr>
        <p:cNvPr id="1" name="Shape 10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9" name="Google Shape;1069;p97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070" name="Google Shape;1070;p97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071" name="Google Shape;1071;p9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2" name="Google Shape;1072;p97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73" name="Google Shape;1073;p97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74" name="Google Shape;1074;p97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1075" name="Google Shape;1075;p97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1076" name="Google Shape;1076;p97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77" name="Google Shape;1077;p97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078" name="Google Shape;1078;p97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1079" name="Google Shape;1079;p97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80" name="Google Shape;1080;p97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1 I do We do - blue">
  <p:cSld name="TITLE_AND_TWO_COLUMNS_1_1_9_2_3">
    <p:bg>
      <p:bgPr>
        <a:solidFill>
          <a:srgbClr val="EBEDFE"/>
        </a:solidFill>
        <a:effectLst/>
      </p:bgPr>
    </p:bg>
    <p:spTree>
      <p:nvGrpSpPr>
        <p:cNvPr id="1" name="Shape 10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2" name="Google Shape;1082;p98"/>
          <p:cNvSpPr/>
          <p:nvPr/>
        </p:nvSpPr>
        <p:spPr>
          <a:xfrm>
            <a:off x="0" y="18750"/>
            <a:ext cx="4572300" cy="5124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083" name="Google Shape;1083;p98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084" name="Google Shape;1084;p9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5" name="Google Shape;1085;p98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86" name="Google Shape;1086;p98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87" name="Google Shape;1087;p98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1088" name="Google Shape;1088;p98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1089" name="Google Shape;1089;p98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90" name="Google Shape;1090;p98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091" name="Google Shape;1091;p98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1092" name="Google Shape;1092;p98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93" name="Google Shape;1093;p98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1 I do We do - pink">
  <p:cSld name="TITLE_AND_TWO_COLUMNS_1_1_9_2_2_1_1_1">
    <p:bg>
      <p:bgPr>
        <a:solidFill>
          <a:srgbClr val="FAEAF6"/>
        </a:solidFill>
        <a:effectLst/>
      </p:bgPr>
    </p:bg>
    <p:spTree>
      <p:nvGrpSpPr>
        <p:cNvPr id="1" name="Shape 10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" name="Google Shape;1095;p99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096" name="Google Shape;1096;p99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097" name="Google Shape;1097;p99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8" name="Google Shape;1098;p99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99" name="Google Shape;1099;p99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00" name="Google Shape;1100;p99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1101" name="Google Shape;1101;p99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1102" name="Google Shape;1102;p99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03" name="Google Shape;1103;p99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104" name="Google Shape;1104;p99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1105" name="Google Shape;1105;p99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06" name="Google Shape;1106;p99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2 CfU true/false justify - purple">
  <p:cSld name="TITLE_AND_TWO_COLUMNS_1_1_9_1_3_1">
    <p:bg>
      <p:bgPr>
        <a:solidFill>
          <a:srgbClr val="F3EEFB"/>
        </a:solidFill>
        <a:effectLst/>
      </p:bgPr>
    </p:bg>
    <p:spTree>
      <p:nvGrpSpPr>
        <p:cNvPr id="1" name="Shape 1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8" name="Google Shape;1108;p10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9" name="Google Shape;1109;p10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0" name="Google Shape;1110;p10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11" name="Google Shape;1111;p10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2" name="Google Shape;1112;p100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13" name="Google Shape;1113;p100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14" name="Google Shape;1114;p100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15" name="Google Shape;1115;p100"/>
          <p:cNvSpPr txBox="1">
            <a:spLocks noGrp="1"/>
          </p:cNvSpPr>
          <p:nvPr>
            <p:ph type="subTitle" idx="1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16" name="Google Shape;1116;p100"/>
          <p:cNvSpPr txBox="1">
            <a:spLocks noGrp="1"/>
          </p:cNvSpPr>
          <p:nvPr>
            <p:ph type="subTitle" idx="2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17" name="Google Shape;1117;p100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118" name="Google Shape;1118;p100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19" name="Google Shape;1119;p100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20" name="Google Shape;1120;p100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121" name="Google Shape;1121;p10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22" name="Google Shape;1122;p10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23" name="Google Shape;1123;p100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1124" name="Google Shape;1124;p100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1125" name="Google Shape;1125;p100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26" name="Google Shape;1126;p10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127" name="Google Shape;1127;p100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1128" name="Google Shape;1128;p100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29" name="Google Shape;1129;p10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2 CfU true/false justify - jade">
  <p:cSld name="TITLE_AND_TWO_COLUMNS_1_1_9_1_3_1_1_1">
    <p:bg>
      <p:bgPr>
        <a:solidFill>
          <a:srgbClr val="E6F2F2"/>
        </a:solidFill>
        <a:effectLst/>
      </p:bgPr>
    </p:bg>
    <p:spTree>
      <p:nvGrpSpPr>
        <p:cNvPr id="1" name="Shape 1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1" name="Google Shape;1131;p101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32" name="Google Shape;1132;p10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3" name="Google Shape;1133;p101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34" name="Google Shape;1134;p101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35" name="Google Shape;1135;p101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36" name="Google Shape;1136;p101"/>
          <p:cNvSpPr txBox="1">
            <a:spLocks noGrp="1"/>
          </p:cNvSpPr>
          <p:nvPr>
            <p:ph type="subTitle" idx="1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37" name="Google Shape;1137;p101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138" name="Google Shape;1138;p10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39" name="Google Shape;1139;p10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40" name="Google Shape;1140;p101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41" name="Google Shape;1141;p101"/>
          <p:cNvSpPr txBox="1">
            <a:spLocks noGrp="1"/>
          </p:cNvSpPr>
          <p:nvPr>
            <p:ph type="subTitle" idx="2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42" name="Google Shape;1142;p101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143" name="Google Shape;1143;p101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1144" name="Google Shape;1144;p10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45" name="Google Shape;1145;p10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146" name="Google Shape;1146;p101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1147" name="Google Shape;1147;p10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48" name="Google Shape;1148;p10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149" name="Google Shape;1149;p10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0" name="Google Shape;1150;p10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1151" name="Google Shape;1151;p101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52" name="Google Shape;1152;p101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2 CfU true/false justify - blue">
  <p:cSld name="TITLE_AND_TWO_COLUMNS_1_1_9_1_3_2">
    <p:bg>
      <p:bgPr>
        <a:solidFill>
          <a:srgbClr val="EBEDFE"/>
        </a:solidFill>
        <a:effectLst/>
      </p:bgPr>
    </p:bg>
    <p:spTree>
      <p:nvGrpSpPr>
        <p:cNvPr id="1" name="Shape 1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4" name="Google Shape;1154;p102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55" name="Google Shape;1155;p10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6" name="Google Shape;1156;p102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57" name="Google Shape;1157;p102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58" name="Google Shape;1158;p102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59" name="Google Shape;1159;p102"/>
          <p:cNvSpPr txBox="1">
            <a:spLocks noGrp="1"/>
          </p:cNvSpPr>
          <p:nvPr>
            <p:ph type="subTitle" idx="1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60" name="Google Shape;1160;p102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161" name="Google Shape;1161;p10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62" name="Google Shape;1162;p10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63" name="Google Shape;1163;p102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64" name="Google Shape;1164;p102"/>
          <p:cNvSpPr txBox="1">
            <a:spLocks noGrp="1"/>
          </p:cNvSpPr>
          <p:nvPr>
            <p:ph type="subTitle" idx="2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65" name="Google Shape;1165;p102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166" name="Google Shape;1166;p102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1167" name="Google Shape;1167;p10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68" name="Google Shape;1168;p10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169" name="Google Shape;1169;p102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1170" name="Google Shape;1170;p10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71" name="Google Shape;1171;p10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172" name="Google Shape;1172;p10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3" name="Google Shape;1173;p10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1174" name="Google Shape;1174;p102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75" name="Google Shape;1175;p102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2 CfU true/false justify - pink">
  <p:cSld name="TITLE_AND_TWO_COLUMNS_1_1_9_1_3_1_1_1_1">
    <p:bg>
      <p:bgPr>
        <a:solidFill>
          <a:srgbClr val="FAEAF6"/>
        </a:solidFill>
        <a:effectLst/>
      </p:bgPr>
    </p:bg>
    <p:spTree>
      <p:nvGrpSpPr>
        <p:cNvPr id="1" name="Shape 1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" name="Google Shape;1177;p103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78" name="Google Shape;1178;p103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9" name="Google Shape;1179;p103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80" name="Google Shape;1180;p103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81" name="Google Shape;1181;p103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82" name="Google Shape;1182;p103"/>
          <p:cNvSpPr txBox="1">
            <a:spLocks noGrp="1"/>
          </p:cNvSpPr>
          <p:nvPr>
            <p:ph type="subTitle" idx="1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83" name="Google Shape;1183;p103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184" name="Google Shape;1184;p10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85" name="Google Shape;1185;p10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86" name="Google Shape;1186;p103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87" name="Google Shape;1187;p103"/>
          <p:cNvSpPr txBox="1">
            <a:spLocks noGrp="1"/>
          </p:cNvSpPr>
          <p:nvPr>
            <p:ph type="subTitle" idx="2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88" name="Google Shape;1188;p103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189" name="Google Shape;1189;p103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1190" name="Google Shape;1190;p10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91" name="Google Shape;1191;p10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192" name="Google Shape;1192;p103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1193" name="Google Shape;1193;p10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94" name="Google Shape;1194;p10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195" name="Google Shape;1195;p10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6" name="Google Shape;1196;p10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1197" name="Google Shape;1197;p103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98" name="Google Shape;1198;p103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3 CfU 3 options - purple">
  <p:cSld name="TITLE_AND_TWO_COLUMNS_1_1_7_1">
    <p:bg>
      <p:bgPr>
        <a:solidFill>
          <a:srgbClr val="F3EEFB"/>
        </a:solidFill>
        <a:effectLst/>
      </p:bgPr>
    </p:bg>
    <p:spTree>
      <p:nvGrpSpPr>
        <p:cNvPr id="1" name="Shape 1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0" name="Google Shape;1200;p10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201" name="Google Shape;1201;p10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2" name="Google Shape;1202;p104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203" name="Google Shape;1203;p10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204" name="Google Shape;1204;p10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05" name="Google Shape;1205;p104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206" name="Google Shape;1206;p104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07" name="Google Shape;1207;p104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08" name="Google Shape;1208;p104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209" name="Google Shape;1209;p104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1210" name="Google Shape;1210;p10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11" name="Google Shape;1211;p10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12" name="Google Shape;1212;p104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1213" name="Google Shape;1213;p10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14" name="Google Shape;1214;p10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15" name="Google Shape;1215;p104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1216" name="Google Shape;1216;p10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17" name="Google Shape;1217;p10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3 CfU 3 options - jade">
  <p:cSld name="TITLE_AND_TWO_COLUMNS_1_1_7_1_1_1">
    <p:bg>
      <p:bgPr>
        <a:solidFill>
          <a:srgbClr val="E6F2F2"/>
        </a:solidFill>
        <a:effectLst/>
      </p:bgPr>
    </p:bg>
    <p:spTree>
      <p:nvGrpSpPr>
        <p:cNvPr id="1" name="Shape 1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9" name="Google Shape;1219;p105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220" name="Google Shape;1220;p10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1" name="Google Shape;1221;p105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222" name="Google Shape;1222;p10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223" name="Google Shape;1223;p10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24" name="Google Shape;1224;p105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225" name="Google Shape;1225;p105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26" name="Google Shape;1226;p105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27" name="Google Shape;1227;p105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228" name="Google Shape;1228;p105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1229" name="Google Shape;1229;p10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30" name="Google Shape;1230;p10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31" name="Google Shape;1231;p105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1232" name="Google Shape;1232;p10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33" name="Google Shape;1233;p10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34" name="Google Shape;1234;p105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1235" name="Google Shape;1235;p10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36" name="Google Shape;1236;p10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3 CfU 3 options - blue">
  <p:cSld name="TITLE_AND_TWO_COLUMNS_1_1_7_2">
    <p:bg>
      <p:bgPr>
        <a:solidFill>
          <a:srgbClr val="EBEDFE"/>
        </a:solidFill>
        <a:effectLst/>
      </p:bgPr>
    </p:bg>
    <p:spTree>
      <p:nvGrpSpPr>
        <p:cNvPr id="1" name="Shape 1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8" name="Google Shape;1238;p106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239" name="Google Shape;1239;p10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0" name="Google Shape;1240;p106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241" name="Google Shape;1241;p10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242" name="Google Shape;1242;p10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43" name="Google Shape;1243;p106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244" name="Google Shape;1244;p106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45" name="Google Shape;1245;p106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46" name="Google Shape;1246;p106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247" name="Google Shape;1247;p106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1248" name="Google Shape;1248;p10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49" name="Google Shape;1249;p10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50" name="Google Shape;1250;p106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1251" name="Google Shape;1251;p10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52" name="Google Shape;1252;p10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53" name="Google Shape;1253;p106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1254" name="Google Shape;1254;p10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55" name="Google Shape;1255;p10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3 CfU 3 options - pink">
  <p:cSld name="TITLE_AND_TWO_COLUMNS_1_1_7_1_1_1_1">
    <p:bg>
      <p:bgPr>
        <a:solidFill>
          <a:srgbClr val="FAEAF6"/>
        </a:solidFill>
        <a:effectLst/>
      </p:bgPr>
    </p:bg>
    <p:spTree>
      <p:nvGrpSpPr>
        <p:cNvPr id="1" name="Shape 1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7" name="Google Shape;1257;p107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258" name="Google Shape;1258;p107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9" name="Google Shape;1259;p107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260" name="Google Shape;1260;p10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261" name="Google Shape;1261;p10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62" name="Google Shape;1262;p107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263" name="Google Shape;1263;p107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64" name="Google Shape;1264;p107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65" name="Google Shape;1265;p107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266" name="Google Shape;1266;p107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1267" name="Google Shape;1267;p10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68" name="Google Shape;1268;p10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69" name="Google Shape;1269;p107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1270" name="Google Shape;1270;p10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71" name="Google Shape;1271;p10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72" name="Google Shape;1272;p107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1273" name="Google Shape;1273;p10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74" name="Google Shape;1274;p10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4 CfU 4 options - purple">
  <p:cSld name="TITLE_AND_TWO_COLUMNS_1_1_8_1">
    <p:bg>
      <p:bgPr>
        <a:solidFill>
          <a:srgbClr val="F3EEFB"/>
        </a:solidFill>
        <a:effectLst/>
      </p:bgPr>
    </p:bg>
    <p:spTree>
      <p:nvGrpSpPr>
        <p:cNvPr id="1" name="Shape 1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6" name="Google Shape;1276;p10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277" name="Google Shape;1277;p10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8" name="Google Shape;1278;p108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279" name="Google Shape;1279;p10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280" name="Google Shape;1280;p10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81" name="Google Shape;1281;p108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282" name="Google Shape;1282;p108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83" name="Google Shape;1283;p108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84" name="Google Shape;1284;p108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85" name="Google Shape;1285;p108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286" name="Google Shape;1286;p108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1287" name="Google Shape;1287;p10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88" name="Google Shape;1288;p10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89" name="Google Shape;1289;p108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1290" name="Google Shape;1290;p10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91" name="Google Shape;1291;p10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92" name="Google Shape;1292;p108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1293" name="Google Shape;1293;p10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94" name="Google Shape;1294;p10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95" name="Google Shape;1295;p108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1296" name="Google Shape;1296;p10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97" name="Google Shape;1297;p10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4 CfU 4 options - jade">
  <p:cSld name="TITLE_AND_TWO_COLUMNS_1_1_8_1_1_1">
    <p:bg>
      <p:bgPr>
        <a:solidFill>
          <a:srgbClr val="E6F2F2"/>
        </a:solidFill>
        <a:effectLst/>
      </p:bgPr>
    </p:bg>
    <p:spTree>
      <p:nvGrpSpPr>
        <p:cNvPr id="1" name="Shape 1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9" name="Google Shape;1299;p109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00" name="Google Shape;1300;p10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1" name="Google Shape;1301;p109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302" name="Google Shape;1302;p10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03" name="Google Shape;1303;p10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04" name="Google Shape;1304;p109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05" name="Google Shape;1305;p109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306" name="Google Shape;1306;p109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307" name="Google Shape;1307;p109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308" name="Google Shape;1308;p109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309" name="Google Shape;1309;p109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1310" name="Google Shape;1310;p10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11" name="Google Shape;1311;p10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12" name="Google Shape;1312;p109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1313" name="Google Shape;1313;p10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14" name="Google Shape;1314;p10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15" name="Google Shape;1315;p109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1316" name="Google Shape;1316;p10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17" name="Google Shape;1317;p10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18" name="Google Shape;1318;p109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1319" name="Google Shape;1319;p10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20" name="Google Shape;1320;p10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4 CfU 4 options - blue">
  <p:cSld name="TITLE_AND_TWO_COLUMNS_1_1_8_2">
    <p:bg>
      <p:bgPr>
        <a:solidFill>
          <a:srgbClr val="EBEDFE"/>
        </a:solidFill>
        <a:effectLst/>
      </p:bgPr>
    </p:bg>
    <p:spTree>
      <p:nvGrpSpPr>
        <p:cNvPr id="1" name="Shape 1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2" name="Google Shape;1322;p110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23" name="Google Shape;1323;p11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4" name="Google Shape;1324;p110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325" name="Google Shape;1325;p1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26" name="Google Shape;1326;p11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27" name="Google Shape;1327;p110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28" name="Google Shape;1328;p110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329" name="Google Shape;1329;p110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330" name="Google Shape;1330;p110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331" name="Google Shape;1331;p110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332" name="Google Shape;1332;p110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1333" name="Google Shape;1333;p11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34" name="Google Shape;1334;p11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35" name="Google Shape;1335;p110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1336" name="Google Shape;1336;p11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37" name="Google Shape;1337;p11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38" name="Google Shape;1338;p110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1339" name="Google Shape;1339;p11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40" name="Google Shape;1340;p11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41" name="Google Shape;1341;p110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1342" name="Google Shape;1342;p11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43" name="Google Shape;1343;p11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4 CfU 4 options - pink">
  <p:cSld name="TITLE_AND_TWO_COLUMNS_1_1_8_1_1_1_1">
    <p:bg>
      <p:bgPr>
        <a:solidFill>
          <a:srgbClr val="FAEAF6"/>
        </a:solidFill>
        <a:effectLst/>
      </p:bgPr>
    </p:bg>
    <p:spTree>
      <p:nvGrpSpPr>
        <p:cNvPr id="1" name="Shape 1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5" name="Google Shape;1345;p111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46" name="Google Shape;1346;p111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7" name="Google Shape;1347;p111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348" name="Google Shape;1348;p1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49" name="Google Shape;1349;p11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50" name="Google Shape;1350;p111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51" name="Google Shape;1351;p111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352" name="Google Shape;1352;p111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353" name="Google Shape;1353;p111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354" name="Google Shape;1354;p111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355" name="Google Shape;1355;p111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1356" name="Google Shape;1356;p11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57" name="Google Shape;1357;p11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58" name="Google Shape;1358;p111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1359" name="Google Shape;1359;p11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60" name="Google Shape;1360;p11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61" name="Google Shape;1361;p111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1362" name="Google Shape;1362;p11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63" name="Google Shape;1363;p11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64" name="Google Shape;1364;p111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1365" name="Google Shape;1365;p11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66" name="Google Shape;1366;p11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5 CfU 3 image options - purple">
  <p:cSld name="TITLE_AND_TWO_COLUMNS_1_1_7_1_1_2">
    <p:bg>
      <p:bgPr>
        <a:solidFill>
          <a:srgbClr val="F3EEFB"/>
        </a:solidFill>
        <a:effectLst/>
      </p:bgPr>
    </p:bg>
    <p:spTree>
      <p:nvGrpSpPr>
        <p:cNvPr id="1" name="Shape 1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8" name="Google Shape;1368;p11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69" name="Google Shape;1369;p11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0" name="Google Shape;1370;p112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371" name="Google Shape;1371;p1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72" name="Google Shape;1372;p11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73" name="Google Shape;1373;p112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74" name="Google Shape;1374;p112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375" name="Google Shape;1375;p112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376" name="Google Shape;1376;p112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1377" name="Google Shape;1377;p112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1378" name="Google Shape;1378;p11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79" name="Google Shape;1379;p11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80" name="Google Shape;1380;p112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1381" name="Google Shape;1381;p11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82" name="Google Shape;1382;p11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83" name="Google Shape;1383;p112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1384" name="Google Shape;1384;p11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85" name="Google Shape;1385;p11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5 CfU 3 image options - jade">
  <p:cSld name="TITLE_AND_TWO_COLUMNS_1_1_7_1_1_1_2">
    <p:bg>
      <p:bgPr>
        <a:solidFill>
          <a:srgbClr val="E6F2F2"/>
        </a:solidFill>
        <a:effectLst/>
      </p:bgPr>
    </p:bg>
    <p:spTree>
      <p:nvGrpSpPr>
        <p:cNvPr id="1" name="Shape 1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7" name="Google Shape;1387;p113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88" name="Google Shape;1388;p11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9" name="Google Shape;1389;p113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390" name="Google Shape;1390;p1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91" name="Google Shape;1391;p11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92" name="Google Shape;1392;p113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93" name="Google Shape;1393;p113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394" name="Google Shape;1394;p113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395" name="Google Shape;1395;p113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1396" name="Google Shape;1396;p113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1397" name="Google Shape;1397;p11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98" name="Google Shape;1398;p11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99" name="Google Shape;1399;p113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1400" name="Google Shape;1400;p11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01" name="Google Shape;1401;p11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402" name="Google Shape;1402;p113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1403" name="Google Shape;1403;p11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04" name="Google Shape;1404;p11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5 CfU 3  image options - blue ">
  <p:cSld name="TITLE_AND_TWO_COLUMNS_1_1_7_2_1">
    <p:bg>
      <p:bgPr>
        <a:solidFill>
          <a:srgbClr val="EBEDFE"/>
        </a:solidFill>
        <a:effectLst/>
      </p:bgPr>
    </p:bg>
    <p:spTree>
      <p:nvGrpSpPr>
        <p:cNvPr id="1" name="Shape 1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6" name="Google Shape;1406;p114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07" name="Google Shape;1407;p11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08" name="Google Shape;1408;p114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409" name="Google Shape;1409;p1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410" name="Google Shape;1410;p11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11" name="Google Shape;1411;p114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412" name="Google Shape;1412;p114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413" name="Google Shape;1413;p114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414" name="Google Shape;1414;p114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1415" name="Google Shape;1415;p114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1416" name="Google Shape;1416;p11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17" name="Google Shape;1417;p11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418" name="Google Shape;1418;p114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1419" name="Google Shape;1419;p11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20" name="Google Shape;1420;p11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421" name="Google Shape;1421;p114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1422" name="Google Shape;1422;p11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23" name="Google Shape;1423;p11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5 CfU 3 image options - pink">
  <p:cSld name="TITLE_AND_TWO_COLUMNS_1_1_7_1_1_1_1_1">
    <p:bg>
      <p:bgPr>
        <a:solidFill>
          <a:srgbClr val="FAEAF6"/>
        </a:solidFill>
        <a:effectLst/>
      </p:bgPr>
    </p:bg>
    <p:spTree>
      <p:nvGrpSpPr>
        <p:cNvPr id="1" name="Shape 1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5" name="Google Shape;1425;p115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26" name="Google Shape;1426;p115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7" name="Google Shape;1427;p115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428" name="Google Shape;1428;p1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429" name="Google Shape;1429;p11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30" name="Google Shape;1430;p115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431" name="Google Shape;1431;p115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432" name="Google Shape;1432;p115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433" name="Google Shape;1433;p115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1434" name="Google Shape;1434;p115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1435" name="Google Shape;1435;p11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36" name="Google Shape;1436;p11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437" name="Google Shape;1437;p115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1438" name="Google Shape;1438;p11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39" name="Google Shape;1439;p11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440" name="Google Shape;1440;p115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1441" name="Google Shape;1441;p11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42" name="Google Shape;1442;p11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6 CfU blank - purple ">
  <p:cSld name="TITLE_AND_TWO_COLUMNS_1_1_6_2">
    <p:bg>
      <p:bgPr>
        <a:solidFill>
          <a:srgbClr val="F3EEFB"/>
        </a:solidFill>
        <a:effectLst/>
      </p:bgPr>
    </p:bg>
    <p:spTree>
      <p:nvGrpSpPr>
        <p:cNvPr id="1" name="Shape 1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4" name="Google Shape;1444;p11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45" name="Google Shape;1445;p11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6" name="Google Shape;1446;p116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1447" name="Google Shape;1447;p1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448" name="Google Shape;1448;p11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49" name="Google Shape;1449;p116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6 CfU blank - jade ">
  <p:cSld name="TITLE_AND_TWO_COLUMNS_1_1_6_2_3_1">
    <p:bg>
      <p:bgPr>
        <a:solidFill>
          <a:srgbClr val="E6F2F2"/>
        </a:solidFill>
        <a:effectLst/>
      </p:bgPr>
    </p:bg>
    <p:spTree>
      <p:nvGrpSpPr>
        <p:cNvPr id="1" name="Shape 1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1" name="Google Shape;1451;p117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52" name="Google Shape;1452;p11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3" name="Google Shape;1453;p117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1454" name="Google Shape;1454;p1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455" name="Google Shape;1455;p11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56" name="Google Shape;1456;p117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6 CfU blank - blue ">
  <p:cSld name="TITLE_AND_TWO_COLUMNS_1_1_6_3">
    <p:bg>
      <p:bgPr>
        <a:solidFill>
          <a:srgbClr val="EBEDFE"/>
        </a:solidFill>
        <a:effectLst/>
      </p:bgPr>
    </p:bg>
    <p:spTree>
      <p:nvGrpSpPr>
        <p:cNvPr id="1" name="Shape 1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8" name="Google Shape;1458;p118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59" name="Google Shape;1459;p11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0" name="Google Shape;1460;p118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1461" name="Google Shape;1461;p1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462" name="Google Shape;1462;p11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63" name="Google Shape;1463;p118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6 CfU blank - pink ">
  <p:cSld name="TITLE_AND_TWO_COLUMNS_1_1_6_2_3_1_1">
    <p:bg>
      <p:bgPr>
        <a:solidFill>
          <a:srgbClr val="FAEAF6"/>
        </a:solidFill>
        <a:effectLst/>
      </p:bgPr>
    </p:bg>
    <p:spTree>
      <p:nvGrpSpPr>
        <p:cNvPr id="1" name="Shape 1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5" name="Google Shape;1465;p119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66" name="Google Shape;1466;p119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7" name="Google Shape;1467;p119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1468" name="Google Shape;1468;p1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469" name="Google Shape;1469;p11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70" name="Google Shape;1470;p119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7 Practice - purple ">
  <p:cSld name="TITLE_AND_TWO_COLUMNS_1_1_5_1_3_1_1">
    <p:spTree>
      <p:nvGrpSpPr>
        <p:cNvPr id="1" name="Shape 1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2" name="Google Shape;1472;p12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73" name="Google Shape;1473;p12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4" name="Google Shape;1474;p120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1475" name="Google Shape;1475;p1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476" name="Google Shape;1476;p12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77" name="Google Shape;1477;p120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478" name="Google Shape;1478;p120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A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7 Practice - jade">
  <p:cSld name="TITLE_AND_TWO_COLUMNS_1_1_5_1_3_1_1_1_1">
    <p:spTree>
      <p:nvGrpSpPr>
        <p:cNvPr id="1" name="Shape 1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0" name="Google Shape;1480;p121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81" name="Google Shape;1481;p12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82" name="Google Shape;1482;p121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83" name="Google Shape;1483;p12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484" name="Google Shape;1484;p1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485" name="Google Shape;1485;p121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486" name="Google Shape;1486;p121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7 Practice - blue ">
  <p:cSld name="TITLE_AND_TWO_COLUMNS_1_1_5_1_3_1_2">
    <p:spTree>
      <p:nvGrpSpPr>
        <p:cNvPr id="1" name="Shape 1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8" name="Google Shape;1488;p122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89" name="Google Shape;1489;p12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0" name="Google Shape;1490;p122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91" name="Google Shape;1491;p12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492" name="Google Shape;1492;p1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493" name="Google Shape;1493;p122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494" name="Google Shape;1494;p122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7 Practice - pink">
  <p:cSld name="TITLE_AND_TWO_COLUMNS_1_1_5_1_3_1_1_1_1_1">
    <p:spTree>
      <p:nvGrpSpPr>
        <p:cNvPr id="1" name="Shape 1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6" name="Google Shape;1496;p123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97" name="Google Shape;1497;p123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8" name="Google Shape;1498;p123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99" name="Google Shape;1499;p12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500" name="Google Shape;1500;p1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501" name="Google Shape;1501;p123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502" name="Google Shape;1502;p123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8 Feedback - purple">
  <p:cSld name="TITLE_AND_TWO_COLUMNS_1_1_5_1_3_1_1_1">
    <p:bg>
      <p:bgPr>
        <a:solidFill>
          <a:srgbClr val="F3EEFB"/>
        </a:solidFill>
        <a:effectLst/>
      </p:bgPr>
    </p:bg>
    <p:spTree>
      <p:nvGrpSpPr>
        <p:cNvPr id="1" name="Shape 1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4" name="Google Shape;1504;p12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505" name="Google Shape;1505;p12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06" name="Google Shape;1506;p124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1507" name="Google Shape;1507;p1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508" name="Google Shape;1508;p12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09" name="Google Shape;1509;p124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510" name="Google Shape;1510;p124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A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8 Feedback - jade">
  <p:cSld name="TITLE_AND_TWO_COLUMNS_1_1_5_1_3_1_1_1_1_2">
    <p:bg>
      <p:bgPr>
        <a:solidFill>
          <a:srgbClr val="E6F2F2"/>
        </a:solidFill>
        <a:effectLst/>
      </p:bgPr>
    </p:bg>
    <p:spTree>
      <p:nvGrpSpPr>
        <p:cNvPr id="1" name="Shape 1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2" name="Google Shape;1512;p125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513" name="Google Shape;1513;p12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4" name="Google Shape;1514;p125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515" name="Google Shape;1515;p12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516" name="Google Shape;1516;p1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517" name="Google Shape;1517;p125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518" name="Google Shape;1518;p125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8 Feedback - blue">
  <p:cSld name="TITLE_AND_TWO_COLUMNS_1_1_5_1_3_1_2_1">
    <p:bg>
      <p:bgPr>
        <a:solidFill>
          <a:srgbClr val="EBEDFE"/>
        </a:solidFill>
        <a:effectLst/>
      </p:bgPr>
    </p:bg>
    <p:spTree>
      <p:nvGrpSpPr>
        <p:cNvPr id="1" name="Shape 1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0" name="Google Shape;1520;p126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521" name="Google Shape;1521;p12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2" name="Google Shape;1522;p126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523" name="Google Shape;1523;p12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524" name="Google Shape;1524;p1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525" name="Google Shape;1525;p126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526" name="Google Shape;1526;p126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8 Feedback - pink">
  <p:cSld name="TITLE_AND_TWO_COLUMNS_1_1_5_1_3_1_1_1_1_1_1">
    <p:bg>
      <p:bgPr>
        <a:solidFill>
          <a:srgbClr val="FAEAF6"/>
        </a:solidFill>
        <a:effectLst/>
      </p:bgPr>
    </p:bg>
    <p:spTree>
      <p:nvGrpSpPr>
        <p:cNvPr id="1" name="Shape 1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8" name="Google Shape;1528;p127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529" name="Google Shape;1529;p127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30" name="Google Shape;1530;p127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531" name="Google Shape;1531;p12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532" name="Google Shape;1532;p1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3" name="Google Shape;1533;p127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34" name="Google Shape;1534;p127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6 Summary 1">
  <p:cSld name="TITLE_AND_TWO_COLUMNS_1_1_5_1_2_1_1">
    <p:spTree>
      <p:nvGrpSpPr>
        <p:cNvPr id="1" name="Shape 1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" name="Google Shape;1536;p128"/>
          <p:cNvSpPr/>
          <p:nvPr/>
        </p:nvSpPr>
        <p:spPr>
          <a:xfrm>
            <a:off x="0" y="0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537" name="Google Shape;1537;p128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58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538" name="Google Shape;1538;p128"/>
          <p:cNvSpPr txBox="1">
            <a:spLocks noGrp="1"/>
          </p:cNvSpPr>
          <p:nvPr>
            <p:ph type="body" idx="1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539" name="Google Shape;1539;p128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40" name="Google Shape;1540;p128"/>
          <p:cNvSpPr txBox="1">
            <a:spLocks noGrp="1"/>
          </p:cNvSpPr>
          <p:nvPr>
            <p:ph type="title"/>
          </p:nvPr>
        </p:nvSpPr>
        <p:spPr>
          <a:xfrm>
            <a:off x="1684800" y="43825"/>
            <a:ext cx="57414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Lexend"/>
              <a:buNone/>
              <a:defRPr sz="20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6 Summary 2">
  <p:cSld name="TITLE_AND_TWO_COLUMNS_1_1_5_1_2">
    <p:spTree>
      <p:nvGrpSpPr>
        <p:cNvPr id="1" name="Shape 15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2" name="Google Shape;1542;p129"/>
          <p:cNvSpPr/>
          <p:nvPr/>
        </p:nvSpPr>
        <p:spPr>
          <a:xfrm>
            <a:off x="0" y="0"/>
            <a:ext cx="9144300" cy="773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543" name="Google Shape;1543;p129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7695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544" name="Google Shape;1544;p129"/>
          <p:cNvSpPr txBox="1">
            <a:spLocks noGrp="1"/>
          </p:cNvSpPr>
          <p:nvPr>
            <p:ph type="body" idx="1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545" name="Google Shape;1545;p129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46" name="Google Shape;1546;p129"/>
          <p:cNvSpPr txBox="1">
            <a:spLocks noGrp="1"/>
          </p:cNvSpPr>
          <p:nvPr>
            <p:ph type="title"/>
          </p:nvPr>
        </p:nvSpPr>
        <p:spPr>
          <a:xfrm>
            <a:off x="1684800" y="43825"/>
            <a:ext cx="57414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Lexend"/>
              <a:buNone/>
              <a:defRPr sz="20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3 Projectable quiz">
  <p:cSld name="Title Slide 3_1">
    <p:bg>
      <p:bgPr>
        <a:solidFill>
          <a:schemeClr val="lt1"/>
        </a:solidFill>
        <a:effectLst/>
      </p:bgPr>
    </p:bg>
    <p:spTree>
      <p:nvGrpSpPr>
        <p:cNvPr id="1" name="Shape 15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8" name="Google Shape;1548;p13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524129" y="4430050"/>
            <a:ext cx="234000" cy="318241"/>
          </a:xfrm>
          <a:prstGeom prst="rect">
            <a:avLst/>
          </a:prstGeom>
          <a:noFill/>
          <a:ln>
            <a:noFill/>
          </a:ln>
        </p:spPr>
      </p:pic>
      <p:sp>
        <p:nvSpPr>
          <p:cNvPr id="1549" name="Google Shape;1549;p130"/>
          <p:cNvSpPr txBox="1"/>
          <p:nvPr/>
        </p:nvSpPr>
        <p:spPr>
          <a:xfrm>
            <a:off x="1977450" y="3132468"/>
            <a:ext cx="5189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Click to open the interactive quiz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4 Items to copy-paste">
  <p:cSld name="CUSTOM_104_1_2_1_1">
    <p:spTree>
      <p:nvGrpSpPr>
        <p:cNvPr id="1" name="Shape 15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1" name="Google Shape;1551;p131"/>
          <p:cNvSpPr/>
          <p:nvPr/>
        </p:nvSpPr>
        <p:spPr>
          <a:xfrm>
            <a:off x="3217188" y="4171902"/>
            <a:ext cx="5214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Tick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52" name="Google Shape;1552;p131"/>
          <p:cNvSpPr/>
          <p:nvPr/>
        </p:nvSpPr>
        <p:spPr>
          <a:xfrm>
            <a:off x="483925" y="193075"/>
            <a:ext cx="6671700" cy="3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Items to copy and paste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3" name="Google Shape;1553;p131"/>
          <p:cNvSpPr/>
          <p:nvPr/>
        </p:nvSpPr>
        <p:spPr>
          <a:xfrm>
            <a:off x="7459200" y="352650"/>
            <a:ext cx="1684800" cy="3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Video frame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54" name="Google Shape;1554;p131"/>
          <p:cNvSpPr/>
          <p:nvPr/>
        </p:nvSpPr>
        <p:spPr>
          <a:xfrm>
            <a:off x="628788" y="4171893"/>
            <a:ext cx="15792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Agenda dot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55" name="Google Shape;1555;p131"/>
          <p:cNvSpPr/>
          <p:nvPr/>
        </p:nvSpPr>
        <p:spPr>
          <a:xfrm>
            <a:off x="5891525" y="2313000"/>
            <a:ext cx="1796400" cy="38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CfU option letters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56" name="Google Shape;1556;p131"/>
          <p:cNvSpPr/>
          <p:nvPr/>
        </p:nvSpPr>
        <p:spPr>
          <a:xfrm>
            <a:off x="933601" y="2371650"/>
            <a:ext cx="11799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Play audio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57" name="Google Shape;1557;p131"/>
          <p:cNvSpPr/>
          <p:nvPr/>
        </p:nvSpPr>
        <p:spPr>
          <a:xfrm>
            <a:off x="3444210" y="2377200"/>
            <a:ext cx="1116600" cy="25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Play video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58" name="Google Shape;1558;p131"/>
          <p:cNvSpPr/>
          <p:nvPr/>
        </p:nvSpPr>
        <p:spPr>
          <a:xfrm>
            <a:off x="4747799" y="4171900"/>
            <a:ext cx="6942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Cross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59" name="Google Shape;1559;p131"/>
          <p:cNvSpPr/>
          <p:nvPr/>
        </p:nvSpPr>
        <p:spPr>
          <a:xfrm>
            <a:off x="6451200" y="4171900"/>
            <a:ext cx="14217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Reading icon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5 OGL">
  <p:cSld name="CUSTOM_5_1">
    <p:bg>
      <p:bgPr>
        <a:solidFill>
          <a:srgbClr val="BEF2BD"/>
        </a:solidFill>
        <a:effectLst/>
      </p:bgPr>
    </p:bg>
    <p:spTree>
      <p:nvGrpSpPr>
        <p:cNvPr id="1" name="Shape 15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1" name="Google Shape;1561;p13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47200" y="1111870"/>
            <a:ext cx="7945600" cy="2919776"/>
          </a:xfrm>
          <a:prstGeom prst="rect">
            <a:avLst/>
          </a:prstGeom>
          <a:noFill/>
          <a:ln>
            <a:noFill/>
          </a:ln>
        </p:spPr>
      </p:pic>
      <p:sp>
        <p:nvSpPr>
          <p:cNvPr id="1562" name="Google Shape;1562;p132"/>
          <p:cNvSpPr txBox="1">
            <a:spLocks noGrp="1"/>
          </p:cNvSpPr>
          <p:nvPr>
            <p:ph type="subTitle" idx="1"/>
          </p:nvPr>
        </p:nvSpPr>
        <p:spPr>
          <a:xfrm>
            <a:off x="661775" y="1190413"/>
            <a:ext cx="7351200" cy="276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6 Blank">
  <p:cSld name="CUSTOM_6">
    <p:spTree>
      <p:nvGrpSpPr>
        <p:cNvPr id="1" name="Shape 1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4" name="Google Shape;1564;p133"/>
          <p:cNvSpPr txBox="1">
            <a:spLocks noGrp="1"/>
          </p:cNvSpPr>
          <p:nvPr>
            <p:ph type="title"/>
          </p:nvPr>
        </p:nvSpPr>
        <p:spPr>
          <a:xfrm>
            <a:off x="459000" y="73800"/>
            <a:ext cx="66006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3) 1">
  <p:cSld name="CUSTOM_3_1_2">
    <p:spTree>
      <p:nvGrpSpPr>
        <p:cNvPr id="1" name="Shape 1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" name="Google Shape;1566;p134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567" name="Google Shape;1567;p134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568" name="Google Shape;1568;p134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9" name="Google Shape;1569;p134"/>
          <p:cNvSpPr txBox="1">
            <a:spLocks noGrp="1"/>
          </p:cNvSpPr>
          <p:nvPr>
            <p:ph type="subTitle" idx="1"/>
          </p:nvPr>
        </p:nvSpPr>
        <p:spPr>
          <a:xfrm>
            <a:off x="323994" y="993640"/>
            <a:ext cx="7215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570" name="Google Shape;1570;p134"/>
          <p:cNvSpPr txBox="1">
            <a:spLocks noGrp="1"/>
          </p:cNvSpPr>
          <p:nvPr>
            <p:ph type="subTitle" idx="2"/>
          </p:nvPr>
        </p:nvSpPr>
        <p:spPr>
          <a:xfrm>
            <a:off x="323994" y="2238730"/>
            <a:ext cx="7215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571" name="Google Shape;1571;p134"/>
          <p:cNvSpPr txBox="1">
            <a:spLocks noGrp="1"/>
          </p:cNvSpPr>
          <p:nvPr>
            <p:ph type="subTitle" idx="3"/>
          </p:nvPr>
        </p:nvSpPr>
        <p:spPr>
          <a:xfrm>
            <a:off x="323994" y="3483820"/>
            <a:ext cx="7215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1 Keyword (4)">
  <p:cSld name="CUSTOM_27_1">
    <p:spTree>
      <p:nvGrpSpPr>
        <p:cNvPr id="1" name="Shape 15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3" name="Google Shape;1573;p135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574" name="Google Shape;1574;p135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575" name="Google Shape;1575;p135"/>
          <p:cNvSpPr txBox="1">
            <a:spLocks noGrp="1"/>
          </p:cNvSpPr>
          <p:nvPr>
            <p:ph type="subTitle" idx="1"/>
          </p:nvPr>
        </p:nvSpPr>
        <p:spPr>
          <a:xfrm>
            <a:off x="324000" y="908475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576" name="Google Shape;1576;p135"/>
          <p:cNvSpPr txBox="1">
            <a:spLocks noGrp="1"/>
          </p:cNvSpPr>
          <p:nvPr>
            <p:ph type="subTitle" idx="2"/>
          </p:nvPr>
        </p:nvSpPr>
        <p:spPr>
          <a:xfrm>
            <a:off x="324000" y="1905625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577" name="Google Shape;1577;p135"/>
          <p:cNvSpPr txBox="1">
            <a:spLocks noGrp="1"/>
          </p:cNvSpPr>
          <p:nvPr>
            <p:ph type="subTitle" idx="3"/>
          </p:nvPr>
        </p:nvSpPr>
        <p:spPr>
          <a:xfrm>
            <a:off x="324000" y="2897675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578" name="Google Shape;1578;p135"/>
          <p:cNvSpPr txBox="1">
            <a:spLocks noGrp="1"/>
          </p:cNvSpPr>
          <p:nvPr>
            <p:ph type="subTitle" idx="4"/>
          </p:nvPr>
        </p:nvSpPr>
        <p:spPr>
          <a:xfrm>
            <a:off x="324000" y="3887250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579" name="Google Shape;1579;p135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.1 Keywords definitions (3)">
  <p:cSld name="CUSTOM_3_1_1_2">
    <p:spTree>
      <p:nvGrpSpPr>
        <p:cNvPr id="1" name="Shape 15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1" name="Google Shape;1581;p136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582" name="Google Shape;1582;p136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583" name="Google Shape;1583;p136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4" name="Google Shape;1584;p136"/>
          <p:cNvSpPr txBox="1">
            <a:spLocks noGrp="1"/>
          </p:cNvSpPr>
          <p:nvPr>
            <p:ph type="subTitle" idx="1"/>
          </p:nvPr>
        </p:nvSpPr>
        <p:spPr>
          <a:xfrm>
            <a:off x="324000" y="993650"/>
            <a:ext cx="8496000" cy="544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None/>
              <a:defRPr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585" name="Google Shape;1585;p136"/>
          <p:cNvSpPr txBox="1">
            <a:spLocks noGrp="1"/>
          </p:cNvSpPr>
          <p:nvPr>
            <p:ph type="subTitle" idx="2"/>
          </p:nvPr>
        </p:nvSpPr>
        <p:spPr>
          <a:xfrm>
            <a:off x="324001" y="2238725"/>
            <a:ext cx="84960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None/>
              <a:defRPr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586" name="Google Shape;1586;p136"/>
          <p:cNvSpPr txBox="1">
            <a:spLocks noGrp="1"/>
          </p:cNvSpPr>
          <p:nvPr>
            <p:ph type="subTitle" idx="3"/>
          </p:nvPr>
        </p:nvSpPr>
        <p:spPr>
          <a:xfrm>
            <a:off x="324001" y="3483825"/>
            <a:ext cx="84960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None/>
              <a:defRPr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Art and design">
  <p:cSld name="Title Slide 2_1">
    <p:bg>
      <p:bgPr>
        <a:solidFill>
          <a:srgbClr val="BEF2BD"/>
        </a:solidFill>
        <a:effectLst/>
      </p:bgPr>
    </p:bg>
    <p:spTree>
      <p:nvGrpSpPr>
        <p:cNvPr id="1" name="Shape 1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2" name="Google Shape;1592;p138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4507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593" name="Google Shape;1593;p138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9862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594" name="Google Shape;1594;p13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595" name="Google Shape;1595;p138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1596" name="Google Shape;1596;p138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597" name="Google Shape;1597;p138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98" name="Google Shape;1598;p138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599" name="Google Shape;1599;p1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360030">
            <a:off x="6753315" y="1132068"/>
            <a:ext cx="2063340" cy="16430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0" name="Google Shape;1600;p138"/>
          <p:cNvPicPr preferRelativeResize="0"/>
          <p:nvPr/>
        </p:nvPicPr>
        <p:blipFill rotWithShape="1">
          <a:blip r:embed="rId5">
            <a:alphaModFix/>
          </a:blip>
          <a:srcRect l="6209" r="6209"/>
          <a:stretch/>
        </p:blipFill>
        <p:spPr>
          <a:xfrm>
            <a:off x="324000" y="4008600"/>
            <a:ext cx="170515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01" name="Google Shape;1601;p138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Art and design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867">
          <p15:clr>
            <a:srgbClr val="E46962"/>
          </p15:clr>
        </p15:guide>
      </p15:sldGuideLst>
    </p:ext>
  </p:extLst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Biology">
  <p:cSld name="Title Slide 2_1_1_1_1_1_1_1">
    <p:bg>
      <p:bgPr>
        <a:solidFill>
          <a:srgbClr val="BEF2BD"/>
        </a:solidFill>
        <a:effectLst/>
      </p:bgPr>
    </p:bg>
    <p:spTree>
      <p:nvGrpSpPr>
        <p:cNvPr id="1" name="Shape 1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3" name="Google Shape;1603;p139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4" name="Google Shape;1604;p1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1605" name="Google Shape;1605;p139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606" name="Google Shape;1606;p139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Biology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07" name="Google Shape;1607;p139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756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608" name="Google Shape;1608;p13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609" name="Google Shape;1609;p139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Chemistry">
  <p:cSld name="Title Slide 2_1_1_1_1_1_1_1_1_1">
    <p:bg>
      <p:bgPr>
        <a:solidFill>
          <a:srgbClr val="BEF2BD"/>
        </a:solidFill>
        <a:effectLst/>
      </p:bgPr>
    </p:bg>
    <p:spTree>
      <p:nvGrpSpPr>
        <p:cNvPr id="1" name="Shape 16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1" name="Google Shape;1611;p140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111740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12" name="Google Shape;1612;p140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613" name="Google Shape;1613;p140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Chemistry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14" name="Google Shape;1614;p140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615" name="Google Shape;1615;p1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616" name="Google Shape;1616;p140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1617" name="Google Shape;1617;p14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Citizenship">
  <p:cSld name="Title Slide 2_1_1_1_1_1_1_1_1_1_1_5">
    <p:bg>
      <p:bgPr>
        <a:solidFill>
          <a:srgbClr val="BEF2BD"/>
        </a:solidFill>
        <a:effectLst/>
      </p:bgPr>
    </p:bg>
    <p:spTree>
      <p:nvGrpSpPr>
        <p:cNvPr id="1" name="Shape 16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9" name="Google Shape;1619;p141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124580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20" name="Google Shape;1620;p141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621" name="Google Shape;1621;p141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Citizenship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22" name="Google Shape;1622;p141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623" name="Google Shape;1623;p1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624" name="Google Shape;1624;p141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1625" name="Google Shape;1625;p141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626" name="Google Shape;1626;p141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27" name="Google Shape;1627;p141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628" name="Google Shape;1628;p14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60025">
            <a:off x="6945328" y="787504"/>
            <a:ext cx="1710318" cy="20523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Computing">
  <p:cSld name="Title Slide 2_1_1_1_1_1_1_1_1_1_1_3">
    <p:bg>
      <p:bgPr>
        <a:solidFill>
          <a:srgbClr val="BEF2BD"/>
        </a:solidFill>
        <a:effectLst/>
      </p:bgPr>
    </p:bg>
    <p:spTree>
      <p:nvGrpSpPr>
        <p:cNvPr id="1" name="Shape 1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0" name="Google Shape;1630;p142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125895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31" name="Google Shape;1631;p142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632" name="Google Shape;1632;p142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Computing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33" name="Google Shape;1633;p142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634" name="Google Shape;1634;p1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635" name="Google Shape;1635;p142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1636" name="Google Shape;1636;p142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637" name="Google Shape;1637;p142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38" name="Google Shape;1638;p142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639" name="Google Shape;1639;p14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59982">
            <a:off x="6923956" y="1273792"/>
            <a:ext cx="1784155" cy="14045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Design and technology">
  <p:cSld name="Title Slide 2_1_1_1_1_1_1_1_1_1_1_2">
    <p:bg>
      <p:bgPr>
        <a:solidFill>
          <a:srgbClr val="BEF2BD"/>
        </a:solidFill>
        <a:effectLst/>
      </p:bgPr>
    </p:bg>
    <p:spTree>
      <p:nvGrpSpPr>
        <p:cNvPr id="1" name="Shape 16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1" name="Google Shape;1641;p143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270585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42" name="Google Shape;1642;p143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643" name="Google Shape;1643;p143"/>
          <p:cNvSpPr txBox="1"/>
          <p:nvPr/>
        </p:nvSpPr>
        <p:spPr>
          <a:xfrm>
            <a:off x="323850" y="3781525"/>
            <a:ext cx="2706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Design and technology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44" name="Google Shape;1644;p143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645" name="Google Shape;1645;p1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646" name="Google Shape;1646;p143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1647" name="Google Shape;1647;p143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648" name="Google Shape;1648;p143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49" name="Google Shape;1649;p143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650" name="Google Shape;1650;p14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62791">
            <a:off x="6884379" y="985388"/>
            <a:ext cx="1846116" cy="18525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English">
  <p:cSld name="Title Slide 2_1_2">
    <p:bg>
      <p:bgPr>
        <a:solidFill>
          <a:srgbClr val="BEF2BD"/>
        </a:solidFill>
        <a:effectLst/>
      </p:bgPr>
    </p:bg>
    <p:spTree>
      <p:nvGrpSpPr>
        <p:cNvPr id="1" name="Shape 16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2" name="Google Shape;1652;p144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1653" name="Google Shape;1653;p144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English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54" name="Google Shape;1654;p144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4507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655" name="Google Shape;1655;p144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9862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656" name="Google Shape;1656;p1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7" name="Google Shape;1657;p14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1658" name="Google Shape;1658;p144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867">
          <p15:clr>
            <a:srgbClr val="E46962"/>
          </p15:clr>
        </p15:guide>
      </p15:sldGuideLst>
    </p:ext>
  </p:extLst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French">
  <p:cSld name="Title Slide 2_1_1_1_1_1_1_1_1_1_1_1">
    <p:bg>
      <p:bgPr>
        <a:solidFill>
          <a:srgbClr val="BEF2BD"/>
        </a:solidFill>
        <a:effectLst/>
      </p:bgPr>
    </p:bg>
    <p:spTree>
      <p:nvGrpSpPr>
        <p:cNvPr id="1" name="Shape 16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0" name="Google Shape;1660;p145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772225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61" name="Google Shape;1661;p145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662" name="Google Shape;1662;p145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French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63" name="Google Shape;1663;p145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664" name="Google Shape;1664;p1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665" name="Google Shape;1665;p145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1666" name="Google Shape;1666;p145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667" name="Google Shape;1667;p145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68" name="Google Shape;1668;p145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669" name="Google Shape;1669;p14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88119">
            <a:off x="6742284" y="969390"/>
            <a:ext cx="2161157" cy="19152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Geography">
  <p:cSld name="Title Slide 2_1_1_1">
    <p:bg>
      <p:bgPr>
        <a:solidFill>
          <a:srgbClr val="BEF2BD"/>
        </a:solidFill>
        <a:effectLst/>
      </p:bgPr>
    </p:bg>
    <p:spTree>
      <p:nvGrpSpPr>
        <p:cNvPr id="1" name="Shape 16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1" name="Google Shape;1671;p146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1259825" cy="1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2" name="Google Shape;1672;p1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1673" name="Google Shape;1673;p146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674" name="Google Shape;1674;p146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Geography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75" name="Google Shape;1675;p146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9976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676" name="Google Shape;1676;p14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677" name="Google Shape;1677;p146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German">
  <p:cSld name="Title Slide 2_1_1_1_1_1_1_1_1_1_1_1_1">
    <p:bg>
      <p:bgPr>
        <a:solidFill>
          <a:srgbClr val="BEF2BD"/>
        </a:solidFill>
        <a:effectLst/>
      </p:bgPr>
    </p:bg>
    <p:spTree>
      <p:nvGrpSpPr>
        <p:cNvPr id="1" name="Shape 16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9" name="Google Shape;1679;p147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916925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80" name="Google Shape;1680;p147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681" name="Google Shape;1681;p147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German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82" name="Google Shape;1682;p147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683" name="Google Shape;1683;p1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684" name="Google Shape;1684;p147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1685" name="Google Shape;1685;p147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686" name="Google Shape;1686;p147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87" name="Google Shape;1687;p147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688" name="Google Shape;1688;p14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66027">
            <a:off x="6626180" y="831797"/>
            <a:ext cx="2331091" cy="20895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History">
  <p:cSld name="Title Slide 2_1_1_1_1_2">
    <p:bg>
      <p:bgPr>
        <a:solidFill>
          <a:srgbClr val="BEF2BD"/>
        </a:solidFill>
        <a:effectLst/>
      </p:bgPr>
    </p:bg>
    <p:spTree>
      <p:nvGrpSpPr>
        <p:cNvPr id="1" name="Shape 16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0" name="Google Shape;1690;p148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1691" name="Google Shape;1691;p148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692" name="Google Shape;1692;p148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History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93" name="Google Shape;1693;p148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04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694" name="Google Shape;1694;p1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695" name="Google Shape;1695;p148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1696" name="Google Shape;1696;p148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697" name="Google Shape;1697;p148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98" name="Google Shape;1698;p148"/>
            <p:cNvSpPr/>
            <p:nvPr/>
          </p:nvSpPr>
          <p:spPr>
            <a:xfrm>
              <a:off x="6860400" y="1205850"/>
              <a:ext cx="1959600" cy="13659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1699" name="Google Shape;1699;p148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78432">
              <a:off x="7001357" y="1317070"/>
              <a:ext cx="1677682" cy="114346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Maths">
  <p:cSld name="Title Slide 2_1_1_2">
    <p:bg>
      <p:bgPr>
        <a:solidFill>
          <a:srgbClr val="BEF2BD"/>
        </a:solidFill>
        <a:effectLst/>
      </p:bgPr>
    </p:bg>
    <p:spTree>
      <p:nvGrpSpPr>
        <p:cNvPr id="1" name="Shape 17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01" name="Google Shape;1701;p14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1702" name="Google Shape;1702;p149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703" name="Google Shape;1703;p149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Maths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04" name="Google Shape;1704;p149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585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705" name="Google Shape;1705;p14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706" name="Google Shape;1706;p149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1707" name="Google Shape;1707;p149"/>
          <p:cNvPicPr preferRelativeResize="0"/>
          <p:nvPr/>
        </p:nvPicPr>
        <p:blipFill rotWithShape="1">
          <a:blip r:embed="rId4">
            <a:alphaModFix/>
          </a:blip>
          <a:srcRect l="6209" r="6209"/>
          <a:stretch/>
        </p:blipFill>
        <p:spPr>
          <a:xfrm>
            <a:off x="324000" y="4008600"/>
            <a:ext cx="707200" cy="12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Music">
  <p:cSld name="Title Slide 2_1_1_1_1_1">
    <p:bg>
      <p:bgPr>
        <a:solidFill>
          <a:srgbClr val="BEF2BD"/>
        </a:solidFill>
        <a:effectLst/>
      </p:bgPr>
    </p:bg>
    <p:spTree>
      <p:nvGrpSpPr>
        <p:cNvPr id="1" name="Shape 17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09" name="Google Shape;1709;p15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1710" name="Google Shape;1710;p150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711" name="Google Shape;1711;p150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Music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12" name="Google Shape;1712;p150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870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713" name="Google Shape;1713;p15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714" name="Google Shape;1714;p150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1715" name="Google Shape;1715;p150"/>
          <p:cNvPicPr preferRelativeResize="0"/>
          <p:nvPr/>
        </p:nvPicPr>
        <p:blipFill rotWithShape="1">
          <a:blip r:embed="rId4">
            <a:alphaModFix/>
          </a:blip>
          <a:srcRect l="6209" r="6209"/>
          <a:stretch/>
        </p:blipFill>
        <p:spPr>
          <a:xfrm>
            <a:off x="324000" y="4008600"/>
            <a:ext cx="661625" cy="12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Physical education">
  <p:cSld name="Title Slide 2_1_1_1_1_1_1_1_1_1_1_1_1_2">
    <p:bg>
      <p:bgPr>
        <a:solidFill>
          <a:srgbClr val="BEF2BD"/>
        </a:solidFill>
        <a:effectLst/>
      </p:bgPr>
    </p:bg>
    <p:spTree>
      <p:nvGrpSpPr>
        <p:cNvPr id="1" name="Shape 17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7" name="Google Shape;1717;p151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219295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18" name="Google Shape;1718;p151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719" name="Google Shape;1719;p151"/>
          <p:cNvSpPr txBox="1"/>
          <p:nvPr/>
        </p:nvSpPr>
        <p:spPr>
          <a:xfrm>
            <a:off x="323850" y="3781525"/>
            <a:ext cx="24561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Physical education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20" name="Google Shape;1720;p151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721" name="Google Shape;1721;p15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722" name="Google Shape;1722;p151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1723" name="Google Shape;1723;p151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724" name="Google Shape;1724;p151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25" name="Google Shape;1725;p151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726" name="Google Shape;1726;p15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59976">
            <a:off x="6935172" y="1377298"/>
            <a:ext cx="1845860" cy="13029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Physics">
  <p:cSld name="Title Slide 2_1_1_1_1_1_1_1_1_2">
    <p:bg>
      <p:bgPr>
        <a:solidFill>
          <a:srgbClr val="BEF2BD"/>
        </a:solidFill>
        <a:effectLst/>
      </p:bgPr>
    </p:bg>
    <p:spTree>
      <p:nvGrpSpPr>
        <p:cNvPr id="1" name="Shape 17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8" name="Google Shape;1728;p152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1729" name="Google Shape;1729;p152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730" name="Google Shape;1730;p152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Physics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31" name="Google Shape;1731;p152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585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732" name="Google Shape;1732;p15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733" name="Google Shape;1733;p152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1734" name="Google Shape;1734;p152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735" name="Google Shape;1735;p152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36" name="Google Shape;1736;p152"/>
            <p:cNvSpPr/>
            <p:nvPr/>
          </p:nvSpPr>
          <p:spPr>
            <a:xfrm>
              <a:off x="6898050" y="839288"/>
              <a:ext cx="1959600" cy="23547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1737" name="Google Shape;1737;p152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84492">
              <a:off x="7235674" y="1037850"/>
              <a:ext cx="1204851" cy="1957577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Relationships and health education">
  <p:cSld name="Title Slide 2_1_1_1_1_1_1_1_1_1_1_7">
    <p:bg>
      <p:bgPr>
        <a:solidFill>
          <a:srgbClr val="BEF2BD"/>
        </a:solidFill>
        <a:effectLst/>
      </p:bgPr>
    </p:bg>
    <p:spTree>
      <p:nvGrpSpPr>
        <p:cNvPr id="1" name="Shape 17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9" name="Google Shape;1739;p153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411200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40" name="Google Shape;1740;p153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741" name="Google Shape;1741;p153"/>
          <p:cNvSpPr txBox="1"/>
          <p:nvPr/>
        </p:nvSpPr>
        <p:spPr>
          <a:xfrm>
            <a:off x="323850" y="3781525"/>
            <a:ext cx="46233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Relationships and health education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42" name="Google Shape;1742;p153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743" name="Google Shape;1743;p15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744" name="Google Shape;1744;p153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1745" name="Google Shape;1745;p153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746" name="Google Shape;1746;p153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47" name="Google Shape;1747;p153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748" name="Google Shape;1748;p15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60033">
            <a:off x="6814806" y="1250542"/>
            <a:ext cx="1965462" cy="13936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Relationships, sex and health education">
  <p:cSld name="Title Slide 2_1_1_1_1_1_1_1_1_1_1_7_1">
    <p:bg>
      <p:bgPr>
        <a:solidFill>
          <a:srgbClr val="BEF2BD"/>
        </a:solidFill>
        <a:effectLst/>
      </p:bgPr>
    </p:bg>
    <p:spTree>
      <p:nvGrpSpPr>
        <p:cNvPr id="1" name="Shape 17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0" name="Google Shape;1750;p154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4639725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51" name="Google Shape;1751;p154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752" name="Google Shape;1752;p154"/>
          <p:cNvSpPr txBox="1"/>
          <p:nvPr/>
        </p:nvSpPr>
        <p:spPr>
          <a:xfrm>
            <a:off x="323850" y="3781525"/>
            <a:ext cx="50871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Relationships, sex and health education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53" name="Google Shape;1753;p154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754" name="Google Shape;1754;p15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755" name="Google Shape;1755;p154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1756" name="Google Shape;1756;p154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757" name="Google Shape;1757;p154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58" name="Google Shape;1758;p154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759" name="Google Shape;1759;p15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60033">
            <a:off x="6814806" y="1250542"/>
            <a:ext cx="1965462" cy="13936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Religious education">
  <p:cSld name="Title Slide 2_1_1_1_1_1_1_1_1_1_1_1_1_1">
    <p:bg>
      <p:bgPr>
        <a:solidFill>
          <a:srgbClr val="BEF2BD"/>
        </a:solidFill>
        <a:effectLst/>
      </p:bgPr>
    </p:bg>
    <p:spTree>
      <p:nvGrpSpPr>
        <p:cNvPr id="1" name="Shape 17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1" name="Google Shape;1761;p155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2271875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62" name="Google Shape;1762;p155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763" name="Google Shape;1763;p155"/>
          <p:cNvSpPr txBox="1"/>
          <p:nvPr/>
        </p:nvSpPr>
        <p:spPr>
          <a:xfrm>
            <a:off x="323850" y="3781525"/>
            <a:ext cx="27981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Religious education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64" name="Google Shape;1764;p155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765" name="Google Shape;1765;p1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766" name="Google Shape;1766;p155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1767" name="Google Shape;1767;p155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768" name="Google Shape;1768;p155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69" name="Google Shape;1769;p155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770" name="Google Shape;1770;p15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60003">
            <a:off x="6754136" y="1062731"/>
            <a:ext cx="2012844" cy="18540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Science">
  <p:cSld name="Title Slide 2_1_1_1_1_1_1_2">
    <p:bg>
      <p:bgPr>
        <a:solidFill>
          <a:srgbClr val="BEF2BD"/>
        </a:solidFill>
        <a:effectLst/>
      </p:bgPr>
    </p:bg>
    <p:spTree>
      <p:nvGrpSpPr>
        <p:cNvPr id="1" name="Shape 17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2" name="Google Shape;1772;p156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773" name="Google Shape;1773;p156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Science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74" name="Google Shape;1774;p156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927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775" name="Google Shape;1775;p15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776" name="Google Shape;1776;p156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1777" name="Google Shape;1777;p156"/>
          <p:cNvPicPr preferRelativeResize="0"/>
          <p:nvPr/>
        </p:nvPicPr>
        <p:blipFill rotWithShape="1">
          <a:blip r:embed="rId3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78" name="Google Shape;1778;p156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779" name="Google Shape;1779;p156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80" name="Google Shape;1780;p156"/>
            <p:cNvSpPr/>
            <p:nvPr/>
          </p:nvSpPr>
          <p:spPr>
            <a:xfrm>
              <a:off x="6860400" y="869975"/>
              <a:ext cx="1959600" cy="20070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1781" name="Google Shape;1781;p156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11816">
              <a:off x="7083000" y="1110274"/>
              <a:ext cx="1514398" cy="1526398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Spanish">
  <p:cSld name="Title Slide 2_1_1_1_1_1_1_1_1_1_1_1_2_1">
    <p:bg>
      <p:bgPr>
        <a:solidFill>
          <a:srgbClr val="BEF2BD"/>
        </a:solidFill>
        <a:effectLst/>
      </p:bgPr>
    </p:bg>
    <p:spTree>
      <p:nvGrpSpPr>
        <p:cNvPr id="1" name="Shape 17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3" name="Google Shape;1783;p157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90625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84" name="Google Shape;1784;p157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785" name="Google Shape;1785;p157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Spanish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86" name="Google Shape;1786;p157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787" name="Google Shape;1787;p15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788" name="Google Shape;1788;p157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1789" name="Google Shape;1789;p157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790" name="Google Shape;1790;p157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91" name="Google Shape;1791;p157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792" name="Google Shape;1792;p15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60339">
            <a:off x="6714634" y="840073"/>
            <a:ext cx="2165107" cy="217392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1 Outcome">
  <p:cSld name="CUSTOM_5">
    <p:bg>
      <p:bgPr>
        <a:solidFill>
          <a:srgbClr val="BEF2BD"/>
        </a:solidFill>
        <a:effectLst/>
      </p:bgPr>
    </p:bg>
    <p:spTree>
      <p:nvGrpSpPr>
        <p:cNvPr id="1" name="Shape 17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4" name="Google Shape;1794;p15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43225" y="1388370"/>
            <a:ext cx="7945600" cy="2919776"/>
          </a:xfrm>
          <a:prstGeom prst="rect">
            <a:avLst/>
          </a:prstGeom>
          <a:noFill/>
          <a:ln>
            <a:noFill/>
          </a:ln>
        </p:spPr>
      </p:pic>
      <p:sp>
        <p:nvSpPr>
          <p:cNvPr id="1795" name="Google Shape;1795;p158"/>
          <p:cNvSpPr txBox="1"/>
          <p:nvPr/>
        </p:nvSpPr>
        <p:spPr>
          <a:xfrm>
            <a:off x="325207" y="454765"/>
            <a:ext cx="45756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>
                <a:latin typeface="Lexend"/>
                <a:ea typeface="Lexend"/>
                <a:cs typeface="Lexend"/>
                <a:sym typeface="Lexend"/>
              </a:rPr>
              <a:t>Outcome</a:t>
            </a:r>
            <a:endParaRPr sz="2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96" name="Google Shape;1796;p158"/>
          <p:cNvSpPr txBox="1">
            <a:spLocks noGrp="1"/>
          </p:cNvSpPr>
          <p:nvPr>
            <p:ph type="subTitle" idx="1"/>
          </p:nvPr>
        </p:nvSpPr>
        <p:spPr>
          <a:xfrm>
            <a:off x="585575" y="1463950"/>
            <a:ext cx="7351200" cy="276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2 Hidden guidance slide">
  <p:cSld name="CUSTOM_1">
    <p:spTree>
      <p:nvGrpSpPr>
        <p:cNvPr id="1" name="Shape 17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8" name="Google Shape;1798;p159"/>
          <p:cNvSpPr txBox="1"/>
          <p:nvPr/>
        </p:nvSpPr>
        <p:spPr>
          <a:xfrm>
            <a:off x="329775" y="953475"/>
            <a:ext cx="42414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Oak’s lessons are structured around </a:t>
            </a: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learning cycles</a:t>
            </a:r>
            <a:r>
              <a:rPr lang="en-GB" sz="1200" i="1">
                <a:latin typeface="Lexend"/>
                <a:ea typeface="Lexend"/>
                <a:cs typeface="Lexend"/>
                <a:sym typeface="Lexend"/>
              </a:rPr>
              <a:t>.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These are indicated through colour in the slide deck: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99" name="Google Shape;1799;p159"/>
          <p:cNvSpPr txBox="1"/>
          <p:nvPr/>
        </p:nvSpPr>
        <p:spPr>
          <a:xfrm>
            <a:off x="329775" y="629475"/>
            <a:ext cx="42414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1">
                <a:latin typeface="Lexend"/>
                <a:ea typeface="Lexend"/>
                <a:cs typeface="Lexend"/>
                <a:sym typeface="Lexend"/>
              </a:rPr>
              <a:t>Oak’s lesson structure</a:t>
            </a:r>
            <a:endParaRPr sz="16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00" name="Google Shape;1800;p159"/>
          <p:cNvSpPr txBox="1"/>
          <p:nvPr/>
        </p:nvSpPr>
        <p:spPr>
          <a:xfrm>
            <a:off x="4901925" y="629475"/>
            <a:ext cx="40128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1">
                <a:latin typeface="Lexend"/>
                <a:ea typeface="Lexend"/>
                <a:cs typeface="Lexend"/>
                <a:sym typeface="Lexend"/>
              </a:rPr>
              <a:t>Useful links</a:t>
            </a:r>
            <a:endParaRPr sz="16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01" name="Google Shape;1801;p159"/>
          <p:cNvSpPr txBox="1"/>
          <p:nvPr/>
        </p:nvSpPr>
        <p:spPr>
          <a:xfrm>
            <a:off x="329775" y="3205950"/>
            <a:ext cx="42072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Each</a:t>
            </a: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 learning cycle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covers several phases: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1802" name="Google Shape;1802;p159"/>
          <p:cNvGrpSpPr/>
          <p:nvPr/>
        </p:nvGrpSpPr>
        <p:grpSpPr>
          <a:xfrm>
            <a:off x="2650916" y="1644417"/>
            <a:ext cx="1745270" cy="1430724"/>
            <a:chOff x="2642961" y="1644312"/>
            <a:chExt cx="1454634" cy="1195657"/>
          </a:xfrm>
        </p:grpSpPr>
        <p:pic>
          <p:nvPicPr>
            <p:cNvPr id="1803" name="Google Shape;1803;p159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2642975" y="1644312"/>
              <a:ext cx="1454621" cy="287396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  <p:pic>
          <p:nvPicPr>
            <p:cNvPr id="1804" name="Google Shape;1804;p15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642975" y="1936215"/>
              <a:ext cx="1454618" cy="287940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  <p:pic>
          <p:nvPicPr>
            <p:cNvPr id="1805" name="Google Shape;1805;p15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642965" y="2251391"/>
              <a:ext cx="1454621" cy="284581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  <p:pic>
          <p:nvPicPr>
            <p:cNvPr id="1806" name="Google Shape;1806;p15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2642961" y="2563206"/>
              <a:ext cx="1454620" cy="276764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</p:grpSp>
      <p:pic>
        <p:nvPicPr>
          <p:cNvPr id="1807" name="Google Shape;1807;p159"/>
          <p:cNvPicPr preferRelativeResize="0"/>
          <p:nvPr/>
        </p:nvPicPr>
        <p:blipFill rotWithShape="1">
          <a:blip r:embed="rId6">
            <a:alphaModFix/>
          </a:blip>
          <a:srcRect l="3910" b="5222"/>
          <a:stretch/>
        </p:blipFill>
        <p:spPr>
          <a:xfrm>
            <a:off x="1328513" y="3569750"/>
            <a:ext cx="2057336" cy="1195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8" name="Google Shape;1808;p159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98750" y="1778088"/>
            <a:ext cx="2057324" cy="1163398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1809" name="Google Shape;1809;p159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Teacher Guidance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3)">
  <p:cSld name="CUSTOM_3_1">
    <p:spTree>
      <p:nvGrpSpPr>
        <p:cNvPr id="1" name="Shape 18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1" name="Google Shape;1811;p160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812" name="Google Shape;1812;p160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813" name="Google Shape;1813;p160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4" name="Google Shape;1814;p160"/>
          <p:cNvSpPr txBox="1">
            <a:spLocks noGrp="1"/>
          </p:cNvSpPr>
          <p:nvPr>
            <p:ph type="subTitle" idx="1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815" name="Google Shape;1815;p160"/>
          <p:cNvSpPr txBox="1">
            <a:spLocks noGrp="1"/>
          </p:cNvSpPr>
          <p:nvPr>
            <p:ph type="subTitle" idx="2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816" name="Google Shape;1816;p160"/>
          <p:cNvSpPr txBox="1">
            <a:spLocks noGrp="1"/>
          </p:cNvSpPr>
          <p:nvPr>
            <p:ph type="subTitle" idx="3"/>
          </p:nvPr>
        </p:nvSpPr>
        <p:spPr>
          <a:xfrm>
            <a:off x="324000" y="21054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817" name="Google Shape;1817;p160"/>
          <p:cNvSpPr txBox="1">
            <a:spLocks noGrp="1"/>
          </p:cNvSpPr>
          <p:nvPr>
            <p:ph type="subTitle" idx="4"/>
          </p:nvPr>
        </p:nvSpPr>
        <p:spPr>
          <a:xfrm>
            <a:off x="2699325" y="21054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818" name="Google Shape;1818;p160"/>
          <p:cNvSpPr txBox="1">
            <a:spLocks noGrp="1"/>
          </p:cNvSpPr>
          <p:nvPr>
            <p:ph type="subTitle" idx="5"/>
          </p:nvPr>
        </p:nvSpPr>
        <p:spPr>
          <a:xfrm>
            <a:off x="324000" y="34008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819" name="Google Shape;1819;p160"/>
          <p:cNvSpPr txBox="1">
            <a:spLocks noGrp="1"/>
          </p:cNvSpPr>
          <p:nvPr>
            <p:ph type="subTitle" idx="6"/>
          </p:nvPr>
        </p:nvSpPr>
        <p:spPr>
          <a:xfrm>
            <a:off x="2699325" y="34008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4)">
  <p:cSld name="CUSTOM_3_1_1">
    <p:spTree>
      <p:nvGrpSpPr>
        <p:cNvPr id="1" name="Shape 18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1" name="Google Shape;1821;p161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822" name="Google Shape;1822;p161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823" name="Google Shape;1823;p161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4" name="Google Shape;1824;p161"/>
          <p:cNvSpPr txBox="1">
            <a:spLocks noGrp="1"/>
          </p:cNvSpPr>
          <p:nvPr>
            <p:ph type="subTitle" idx="1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825" name="Google Shape;1825;p161"/>
          <p:cNvSpPr txBox="1">
            <a:spLocks noGrp="1"/>
          </p:cNvSpPr>
          <p:nvPr>
            <p:ph type="subTitle" idx="2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826" name="Google Shape;1826;p161"/>
          <p:cNvSpPr txBox="1">
            <a:spLocks noGrp="1"/>
          </p:cNvSpPr>
          <p:nvPr>
            <p:ph type="subTitle" idx="3"/>
          </p:nvPr>
        </p:nvSpPr>
        <p:spPr>
          <a:xfrm>
            <a:off x="324000" y="18006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827" name="Google Shape;1827;p161"/>
          <p:cNvSpPr txBox="1">
            <a:spLocks noGrp="1"/>
          </p:cNvSpPr>
          <p:nvPr>
            <p:ph type="subTitle" idx="4"/>
          </p:nvPr>
        </p:nvSpPr>
        <p:spPr>
          <a:xfrm>
            <a:off x="2699325" y="18006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828" name="Google Shape;1828;p161"/>
          <p:cNvSpPr txBox="1">
            <a:spLocks noGrp="1"/>
          </p:cNvSpPr>
          <p:nvPr>
            <p:ph type="subTitle" idx="5"/>
          </p:nvPr>
        </p:nvSpPr>
        <p:spPr>
          <a:xfrm>
            <a:off x="324000" y="27912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829" name="Google Shape;1829;p161"/>
          <p:cNvSpPr txBox="1">
            <a:spLocks noGrp="1"/>
          </p:cNvSpPr>
          <p:nvPr>
            <p:ph type="subTitle" idx="6"/>
          </p:nvPr>
        </p:nvSpPr>
        <p:spPr>
          <a:xfrm>
            <a:off x="2699325" y="27912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830" name="Google Shape;1830;p161"/>
          <p:cNvSpPr txBox="1">
            <a:spLocks noGrp="1"/>
          </p:cNvSpPr>
          <p:nvPr>
            <p:ph type="subTitle" idx="7"/>
          </p:nvPr>
        </p:nvSpPr>
        <p:spPr>
          <a:xfrm>
            <a:off x="324000" y="37818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831" name="Google Shape;1831;p161"/>
          <p:cNvSpPr txBox="1">
            <a:spLocks noGrp="1"/>
          </p:cNvSpPr>
          <p:nvPr>
            <p:ph type="subTitle" idx="8"/>
          </p:nvPr>
        </p:nvSpPr>
        <p:spPr>
          <a:xfrm>
            <a:off x="2699325" y="37818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5)">
  <p:cSld name="CUSTOM_3_1_1_1">
    <p:spTree>
      <p:nvGrpSpPr>
        <p:cNvPr id="1" name="Shape 18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3" name="Google Shape;1833;p162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834" name="Google Shape;1834;p162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835" name="Google Shape;1835;p162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6" name="Google Shape;1836;p162"/>
          <p:cNvSpPr txBox="1">
            <a:spLocks noGrp="1"/>
          </p:cNvSpPr>
          <p:nvPr>
            <p:ph type="subTitle" idx="1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837" name="Google Shape;1837;p162"/>
          <p:cNvSpPr txBox="1">
            <a:spLocks noGrp="1"/>
          </p:cNvSpPr>
          <p:nvPr>
            <p:ph type="subTitle" idx="2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838" name="Google Shape;1838;p162"/>
          <p:cNvSpPr txBox="1">
            <a:spLocks noGrp="1"/>
          </p:cNvSpPr>
          <p:nvPr>
            <p:ph type="subTitle" idx="3"/>
          </p:nvPr>
        </p:nvSpPr>
        <p:spPr>
          <a:xfrm>
            <a:off x="324000" y="24864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839" name="Google Shape;1839;p162"/>
          <p:cNvSpPr txBox="1">
            <a:spLocks noGrp="1"/>
          </p:cNvSpPr>
          <p:nvPr>
            <p:ph type="subTitle" idx="4"/>
          </p:nvPr>
        </p:nvSpPr>
        <p:spPr>
          <a:xfrm>
            <a:off x="2699325" y="24864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840" name="Google Shape;1840;p162"/>
          <p:cNvSpPr txBox="1">
            <a:spLocks noGrp="1"/>
          </p:cNvSpPr>
          <p:nvPr>
            <p:ph type="subTitle" idx="5"/>
          </p:nvPr>
        </p:nvSpPr>
        <p:spPr>
          <a:xfrm>
            <a:off x="324000" y="41628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841" name="Google Shape;1841;p162"/>
          <p:cNvSpPr txBox="1">
            <a:spLocks noGrp="1"/>
          </p:cNvSpPr>
          <p:nvPr>
            <p:ph type="subTitle" idx="6"/>
          </p:nvPr>
        </p:nvSpPr>
        <p:spPr>
          <a:xfrm>
            <a:off x="2699325" y="41628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842" name="Google Shape;1842;p162"/>
          <p:cNvSpPr txBox="1">
            <a:spLocks noGrp="1"/>
          </p:cNvSpPr>
          <p:nvPr>
            <p:ph type="subTitle" idx="7"/>
          </p:nvPr>
        </p:nvSpPr>
        <p:spPr>
          <a:xfrm>
            <a:off x="324000" y="16482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843" name="Google Shape;1843;p162"/>
          <p:cNvSpPr txBox="1">
            <a:spLocks noGrp="1"/>
          </p:cNvSpPr>
          <p:nvPr>
            <p:ph type="subTitle" idx="8"/>
          </p:nvPr>
        </p:nvSpPr>
        <p:spPr>
          <a:xfrm>
            <a:off x="2699325" y="16482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844" name="Google Shape;1844;p162"/>
          <p:cNvSpPr txBox="1">
            <a:spLocks noGrp="1"/>
          </p:cNvSpPr>
          <p:nvPr>
            <p:ph type="subTitle" idx="9"/>
          </p:nvPr>
        </p:nvSpPr>
        <p:spPr>
          <a:xfrm>
            <a:off x="324000" y="33246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845" name="Google Shape;1845;p162"/>
          <p:cNvSpPr txBox="1">
            <a:spLocks noGrp="1"/>
          </p:cNvSpPr>
          <p:nvPr>
            <p:ph type="subTitle" idx="13"/>
          </p:nvPr>
        </p:nvSpPr>
        <p:spPr>
          <a:xfrm>
            <a:off x="2699325" y="33246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p2, 2)">
  <p:cSld name="CUSTOM_3_1_1_1_1">
    <p:spTree>
      <p:nvGrpSpPr>
        <p:cNvPr id="1" name="Shape 18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7" name="Google Shape;1847;p163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848" name="Google Shape;1848;p163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849" name="Google Shape;1849;p163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0" name="Google Shape;1850;p163"/>
          <p:cNvSpPr txBox="1">
            <a:spLocks noGrp="1"/>
          </p:cNvSpPr>
          <p:nvPr>
            <p:ph type="subTitle" idx="1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851" name="Google Shape;1851;p163"/>
          <p:cNvSpPr txBox="1">
            <a:spLocks noGrp="1"/>
          </p:cNvSpPr>
          <p:nvPr>
            <p:ph type="subTitle" idx="2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852" name="Google Shape;1852;p163"/>
          <p:cNvSpPr txBox="1">
            <a:spLocks noGrp="1"/>
          </p:cNvSpPr>
          <p:nvPr>
            <p:ph type="subTitle" idx="3"/>
          </p:nvPr>
        </p:nvSpPr>
        <p:spPr>
          <a:xfrm>
            <a:off x="324000" y="25626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853" name="Google Shape;1853;p163"/>
          <p:cNvSpPr txBox="1">
            <a:spLocks noGrp="1"/>
          </p:cNvSpPr>
          <p:nvPr>
            <p:ph type="subTitle" idx="4"/>
          </p:nvPr>
        </p:nvSpPr>
        <p:spPr>
          <a:xfrm>
            <a:off x="2699325" y="25626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2)">
  <p:cSld name="CUSTOM_3">
    <p:spTree>
      <p:nvGrpSpPr>
        <p:cNvPr id="1" name="Shape 18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5" name="Google Shape;1855;p164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856" name="Google Shape;1856;p164"/>
          <p:cNvPicPr preferRelativeResize="0"/>
          <p:nvPr/>
        </p:nvPicPr>
        <p:blipFill rotWithShape="1">
          <a:blip r:embed="rId2">
            <a:alphaModFix/>
          </a:blip>
          <a:srcRect t="3678" b="3669"/>
          <a:stretch/>
        </p:blipFill>
        <p:spPr>
          <a:xfrm>
            <a:off x="863550" y="2926472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7" name="Google Shape;1857;p164"/>
          <p:cNvPicPr preferRelativeResize="0"/>
          <p:nvPr/>
        </p:nvPicPr>
        <p:blipFill rotWithShape="1">
          <a:blip r:embed="rId3">
            <a:alphaModFix/>
          </a:blip>
          <a:srcRect t="3678" b="3669"/>
          <a:stretch/>
        </p:blipFill>
        <p:spPr>
          <a:xfrm>
            <a:off x="863550" y="1989425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8" name="Google Shape;1858;p164"/>
          <p:cNvPicPr preferRelativeResize="0"/>
          <p:nvPr/>
        </p:nvPicPr>
        <p:blipFill rotWithShape="1">
          <a:blip r:embed="rId4">
            <a:alphaModFix/>
          </a:blip>
          <a:srcRect l="74623"/>
          <a:stretch/>
        </p:blipFill>
        <p:spPr>
          <a:xfrm>
            <a:off x="863550" y="1954586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859" name="Google Shape;1859;p164"/>
          <p:cNvCxnSpPr>
            <a:endCxn id="1860" idx="2"/>
          </p:cNvCxnSpPr>
          <p:nvPr/>
        </p:nvCxnSpPr>
        <p:spPr>
          <a:xfrm flipH="1">
            <a:off x="645063" y="2017282"/>
            <a:ext cx="2700" cy="14805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861" name="Google Shape;1861;p16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63482" y="1993619"/>
            <a:ext cx="563185" cy="572092"/>
          </a:xfrm>
          <a:prstGeom prst="rect">
            <a:avLst/>
          </a:prstGeom>
          <a:noFill/>
          <a:ln>
            <a:noFill/>
          </a:ln>
        </p:spPr>
      </p:pic>
      <p:sp>
        <p:nvSpPr>
          <p:cNvPr id="1862" name="Google Shape;1862;p164"/>
          <p:cNvSpPr txBox="1">
            <a:spLocks noGrp="1"/>
          </p:cNvSpPr>
          <p:nvPr>
            <p:ph type="title"/>
          </p:nvPr>
        </p:nvSpPr>
        <p:spPr>
          <a:xfrm>
            <a:off x="1225225" y="2090813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863" name="Google Shape;1863;p164"/>
          <p:cNvSpPr txBox="1">
            <a:spLocks noGrp="1"/>
          </p:cNvSpPr>
          <p:nvPr>
            <p:ph type="title" idx="2"/>
          </p:nvPr>
        </p:nvSpPr>
        <p:spPr>
          <a:xfrm>
            <a:off x="1225225" y="3027088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860" name="Google Shape;1860;p16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3340" y="2925705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4" name="Google Shape;1864;p164"/>
          <p:cNvPicPr preferRelativeResize="0"/>
          <p:nvPr/>
        </p:nvPicPr>
        <p:blipFill rotWithShape="1">
          <a:blip r:embed="rId7">
            <a:alphaModFix/>
          </a:blip>
          <a:srcRect t="1699" b="170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865" name="Google Shape;1865;p164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66" name="Google Shape;1866;p164"/>
          <p:cNvSpPr txBox="1">
            <a:spLocks noGrp="1"/>
          </p:cNvSpPr>
          <p:nvPr>
            <p:ph type="title" idx="3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3)">
  <p:cSld name="CUSTOM_3_2">
    <p:spTree>
      <p:nvGrpSpPr>
        <p:cNvPr id="1" name="Shape 18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8" name="Google Shape;1868;p165"/>
          <p:cNvPicPr preferRelativeResize="0"/>
          <p:nvPr/>
        </p:nvPicPr>
        <p:blipFill rotWithShape="1">
          <a:blip r:embed="rId2">
            <a:alphaModFix/>
          </a:blip>
          <a:srcRect t="4429" b="4438"/>
          <a:stretch/>
        </p:blipFill>
        <p:spPr>
          <a:xfrm>
            <a:off x="863550" y="3642223"/>
            <a:ext cx="7439125" cy="5632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9" name="Google Shape;1869;p165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360090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0" name="Google Shape;1870;p165"/>
          <p:cNvPicPr preferRelativeResize="0"/>
          <p:nvPr/>
        </p:nvPicPr>
        <p:blipFill rotWithShape="1">
          <a:blip r:embed="rId4">
            <a:alphaModFix/>
          </a:blip>
          <a:srcRect t="3678" b="3669"/>
          <a:stretch/>
        </p:blipFill>
        <p:spPr>
          <a:xfrm>
            <a:off x="863550" y="2704186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1" name="Google Shape;1871;p165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267798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2" name="Google Shape;1872;p165"/>
          <p:cNvPicPr preferRelativeResize="0"/>
          <p:nvPr/>
        </p:nvPicPr>
        <p:blipFill rotWithShape="1">
          <a:blip r:embed="rId5">
            <a:alphaModFix/>
          </a:blip>
          <a:srcRect t="3678" b="3669"/>
          <a:stretch/>
        </p:blipFill>
        <p:spPr>
          <a:xfrm>
            <a:off x="863550" y="1678325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3" name="Google Shape;1873;p165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1643475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874" name="Google Shape;1874;p165"/>
          <p:cNvCxnSpPr>
            <a:endCxn id="1875" idx="2"/>
          </p:cNvCxnSpPr>
          <p:nvPr/>
        </p:nvCxnSpPr>
        <p:spPr>
          <a:xfrm>
            <a:off x="647802" y="1841898"/>
            <a:ext cx="0" cy="23664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875" name="Google Shape;1875;p16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6079" y="363622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6" name="Google Shape;1876;p16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3482" y="1682508"/>
            <a:ext cx="563185" cy="572092"/>
          </a:xfrm>
          <a:prstGeom prst="rect">
            <a:avLst/>
          </a:prstGeom>
          <a:noFill/>
          <a:ln>
            <a:noFill/>
          </a:ln>
        </p:spPr>
      </p:pic>
      <p:sp>
        <p:nvSpPr>
          <p:cNvPr id="1877" name="Google Shape;1877;p165"/>
          <p:cNvSpPr txBox="1">
            <a:spLocks noGrp="1"/>
          </p:cNvSpPr>
          <p:nvPr>
            <p:ph type="title"/>
          </p:nvPr>
        </p:nvSpPr>
        <p:spPr>
          <a:xfrm>
            <a:off x="1225200" y="1779713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878" name="Google Shape;1878;p165"/>
          <p:cNvSpPr txBox="1">
            <a:spLocks noGrp="1"/>
          </p:cNvSpPr>
          <p:nvPr>
            <p:ph type="title" idx="2"/>
          </p:nvPr>
        </p:nvSpPr>
        <p:spPr>
          <a:xfrm>
            <a:off x="1225200" y="2804800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879" name="Google Shape;1879;p165"/>
          <p:cNvSpPr txBox="1">
            <a:spLocks noGrp="1"/>
          </p:cNvSpPr>
          <p:nvPr>
            <p:ph type="title" idx="3"/>
          </p:nvPr>
        </p:nvSpPr>
        <p:spPr>
          <a:xfrm>
            <a:off x="1225200" y="3739189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880" name="Google Shape;1880;p165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3340" y="2703416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1881" name="Google Shape;1881;p165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882" name="Google Shape;1882;p165"/>
          <p:cNvPicPr preferRelativeResize="0"/>
          <p:nvPr/>
        </p:nvPicPr>
        <p:blipFill rotWithShape="1">
          <a:blip r:embed="rId9">
            <a:alphaModFix/>
          </a:blip>
          <a:srcRect t="1699" b="170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883" name="Google Shape;1883;p165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84" name="Google Shape;1884;p165"/>
          <p:cNvSpPr txBox="1">
            <a:spLocks noGrp="1"/>
          </p:cNvSpPr>
          <p:nvPr>
            <p:ph type="title" idx="4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4)">
  <p:cSld name="CUSTOM_4">
    <p:spTree>
      <p:nvGrpSpPr>
        <p:cNvPr id="1" name="Shape 18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6" name="Google Shape;1886;p166"/>
          <p:cNvPicPr preferRelativeResize="0"/>
          <p:nvPr/>
        </p:nvPicPr>
        <p:blipFill rotWithShape="1">
          <a:blip r:embed="rId2">
            <a:alphaModFix/>
          </a:blip>
          <a:srcRect t="4429" b="4438"/>
          <a:stretch/>
        </p:blipFill>
        <p:spPr>
          <a:xfrm>
            <a:off x="863550" y="3146932"/>
            <a:ext cx="7439125" cy="5632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7" name="Google Shape;1887;p166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310561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8" name="Google Shape;1888;p166"/>
          <p:cNvPicPr preferRelativeResize="0"/>
          <p:nvPr/>
        </p:nvPicPr>
        <p:blipFill rotWithShape="1">
          <a:blip r:embed="rId4">
            <a:alphaModFix/>
          </a:blip>
          <a:srcRect t="4387" b="4396"/>
          <a:stretch/>
        </p:blipFill>
        <p:spPr>
          <a:xfrm>
            <a:off x="863550" y="3971358"/>
            <a:ext cx="7439126" cy="5632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9" name="Google Shape;1889;p166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393964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0" name="Google Shape;1890;p166"/>
          <p:cNvPicPr preferRelativeResize="0"/>
          <p:nvPr/>
        </p:nvPicPr>
        <p:blipFill rotWithShape="1">
          <a:blip r:embed="rId5">
            <a:alphaModFix/>
          </a:blip>
          <a:srcRect t="3678" b="3669"/>
          <a:stretch/>
        </p:blipFill>
        <p:spPr>
          <a:xfrm>
            <a:off x="863550" y="2292191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1" name="Google Shape;1891;p166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226599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2" name="Google Shape;1892;p166"/>
          <p:cNvPicPr preferRelativeResize="0"/>
          <p:nvPr/>
        </p:nvPicPr>
        <p:blipFill rotWithShape="1">
          <a:blip r:embed="rId6">
            <a:alphaModFix/>
          </a:blip>
          <a:srcRect t="3678" b="3669"/>
          <a:stretch/>
        </p:blipFill>
        <p:spPr>
          <a:xfrm>
            <a:off x="863550" y="1457950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3" name="Google Shape;1893;p166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1423110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894" name="Google Shape;1894;p166"/>
          <p:cNvCxnSpPr/>
          <p:nvPr/>
        </p:nvCxnSpPr>
        <p:spPr>
          <a:xfrm>
            <a:off x="647802" y="1725234"/>
            <a:ext cx="600" cy="26799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895" name="Google Shape;1895;p16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6079" y="313465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6" name="Google Shape;1896;p166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3357" y="1462166"/>
            <a:ext cx="563185" cy="5720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7" name="Google Shape;1897;p166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63340" y="2287588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1898" name="Google Shape;1898;p166"/>
          <p:cNvSpPr txBox="1">
            <a:spLocks noGrp="1"/>
          </p:cNvSpPr>
          <p:nvPr>
            <p:ph type="title"/>
          </p:nvPr>
        </p:nvSpPr>
        <p:spPr>
          <a:xfrm>
            <a:off x="1224600" y="1466663"/>
            <a:ext cx="6850800" cy="563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899" name="Google Shape;1899;p166"/>
          <p:cNvSpPr txBox="1">
            <a:spLocks noGrp="1"/>
          </p:cNvSpPr>
          <p:nvPr>
            <p:ph type="title" idx="2"/>
          </p:nvPr>
        </p:nvSpPr>
        <p:spPr>
          <a:xfrm>
            <a:off x="1224600" y="2285700"/>
            <a:ext cx="6850800" cy="572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900" name="Google Shape;1900;p166"/>
          <p:cNvSpPr txBox="1">
            <a:spLocks noGrp="1"/>
          </p:cNvSpPr>
          <p:nvPr>
            <p:ph type="title" idx="3"/>
          </p:nvPr>
        </p:nvSpPr>
        <p:spPr>
          <a:xfrm>
            <a:off x="1224600" y="3160338"/>
            <a:ext cx="6850800" cy="53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901" name="Google Shape;1901;p166"/>
          <p:cNvSpPr txBox="1">
            <a:spLocks noGrp="1"/>
          </p:cNvSpPr>
          <p:nvPr>
            <p:ph type="title" idx="4"/>
          </p:nvPr>
        </p:nvSpPr>
        <p:spPr>
          <a:xfrm>
            <a:off x="1224600" y="3971414"/>
            <a:ext cx="6850800" cy="563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902" name="Google Shape;1902;p166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63341" y="3969363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1903" name="Google Shape;1903;p166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904" name="Google Shape;1904;p166"/>
          <p:cNvPicPr preferRelativeResize="0"/>
          <p:nvPr/>
        </p:nvPicPr>
        <p:blipFill rotWithShape="1">
          <a:blip r:embed="rId11">
            <a:alphaModFix/>
          </a:blip>
          <a:srcRect t="1699" b="170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905" name="Google Shape;1905;p166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906" name="Google Shape;1906;p166"/>
          <p:cNvSpPr txBox="1">
            <a:spLocks noGrp="1"/>
          </p:cNvSpPr>
          <p:nvPr>
            <p:ph type="title" idx="5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0 Explanation blank - purple ">
  <p:cSld name="TITLE_AND_TWO_COLUMNS_1_1_6_2_1_4">
    <p:spTree>
      <p:nvGrpSpPr>
        <p:cNvPr id="1" name="Shape 19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8" name="Google Shape;1908;p16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0"/>
          </a:xfrm>
          <a:prstGeom prst="rect">
            <a:avLst/>
          </a:prstGeom>
          <a:noFill/>
          <a:ln>
            <a:noFill/>
          </a:ln>
        </p:spPr>
      </p:pic>
      <p:sp>
        <p:nvSpPr>
          <p:cNvPr id="1909" name="Google Shape;1909;p167"/>
          <p:cNvSpPr/>
          <p:nvPr/>
        </p:nvSpPr>
        <p:spPr>
          <a:xfrm>
            <a:off x="-1" y="-2"/>
            <a:ext cx="91476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10" name="Google Shape;1910;p167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911" name="Google Shape;1911;p167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912" name="Google Shape;1912;p16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913" name="Google Shape;1913;p167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0 Explanation blank - jade">
  <p:cSld name="TITLE_AND_TWO_COLUMNS_1_1_6_2_1_2">
    <p:spTree>
      <p:nvGrpSpPr>
        <p:cNvPr id="1" name="Shape 19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15" name="Google Shape;1915;p168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916" name="Google Shape;1916;p16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17" name="Google Shape;1917;p168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918" name="Google Shape;1918;p168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919" name="Google Shape;1919;p168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920" name="Google Shape;1920;p16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0 Explanation blank - blue ">
  <p:cSld name="TITLE_AND_TWO_COLUMNS_1_1_6_2_2">
    <p:spTree>
      <p:nvGrpSpPr>
        <p:cNvPr id="1" name="Shape 19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2" name="Google Shape;1922;p169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923" name="Google Shape;1923;p16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24" name="Google Shape;1924;p169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925" name="Google Shape;1925;p169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926" name="Google Shape;1926;p169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927" name="Google Shape;1927;p16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0 Explanation blank - pink ">
  <p:cSld name="TITLE_AND_TWO_COLUMNS_1_1_6_2_1_1">
    <p:spTree>
      <p:nvGrpSpPr>
        <p:cNvPr id="1" name="Shape 19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9" name="Google Shape;1929;p170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930" name="Google Shape;1930;p170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31" name="Google Shape;1931;p170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932" name="Google Shape;1932;p170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933" name="Google Shape;1933;p170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934" name="Google Shape;1934;p17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1 I do We do - purple">
  <p:cSld name="TITLE_AND_TWO_COLUMNS_1_1_9_2_2">
    <p:bg>
      <p:bgPr>
        <a:solidFill>
          <a:srgbClr val="F3EEFB"/>
        </a:solidFill>
        <a:effectLst/>
      </p:bgPr>
    </p:bg>
    <p:spTree>
      <p:nvGrpSpPr>
        <p:cNvPr id="1" name="Shape 19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6" name="Google Shape;1936;p171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937" name="Google Shape;1937;p17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0"/>
          </a:xfrm>
          <a:prstGeom prst="rect">
            <a:avLst/>
          </a:prstGeom>
          <a:noFill/>
          <a:ln>
            <a:noFill/>
          </a:ln>
        </p:spPr>
      </p:pic>
      <p:sp>
        <p:nvSpPr>
          <p:cNvPr id="1938" name="Google Shape;1938;p17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39" name="Google Shape;1939;p171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940" name="Google Shape;1940;p171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941" name="Google Shape;1941;p171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4505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1942" name="Google Shape;1942;p171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1943" name="Google Shape;1943;p171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44" name="Google Shape;1944;p171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945" name="Google Shape;1945;p171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1946" name="Google Shape;1946;p171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47" name="Google Shape;1947;p171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1 I do We do - jade">
  <p:cSld name="TITLE_AND_TWO_COLUMNS_1_1_9_2_2_1_1">
    <p:bg>
      <p:bgPr>
        <a:solidFill>
          <a:srgbClr val="E6F2F2"/>
        </a:solidFill>
        <a:effectLst/>
      </p:bgPr>
    </p:bg>
    <p:spTree>
      <p:nvGrpSpPr>
        <p:cNvPr id="1" name="Shape 19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9" name="Google Shape;1949;p172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950" name="Google Shape;1950;p172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951" name="Google Shape;1951;p17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52" name="Google Shape;1952;p172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953" name="Google Shape;1953;p172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954" name="Google Shape;1954;p172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1955" name="Google Shape;1955;p172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1956" name="Google Shape;1956;p17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57" name="Google Shape;1957;p172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958" name="Google Shape;1958;p172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1959" name="Google Shape;1959;p172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60" name="Google Shape;1960;p172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1 I do We do - blue">
  <p:cSld name="TITLE_AND_TWO_COLUMNS_1_1_9_2_3">
    <p:bg>
      <p:bgPr>
        <a:solidFill>
          <a:srgbClr val="EBEDFE"/>
        </a:solidFill>
        <a:effectLst/>
      </p:bgPr>
    </p:bg>
    <p:spTree>
      <p:nvGrpSpPr>
        <p:cNvPr id="1" name="Shape 19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2" name="Google Shape;1962;p173"/>
          <p:cNvSpPr/>
          <p:nvPr/>
        </p:nvSpPr>
        <p:spPr>
          <a:xfrm>
            <a:off x="0" y="18750"/>
            <a:ext cx="4572300" cy="5124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963" name="Google Shape;1963;p173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964" name="Google Shape;1964;p17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65" name="Google Shape;1965;p173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966" name="Google Shape;1966;p173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967" name="Google Shape;1967;p173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1968" name="Google Shape;1968;p173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1969" name="Google Shape;1969;p173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70" name="Google Shape;1970;p173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971" name="Google Shape;1971;p173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1972" name="Google Shape;1972;p173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73" name="Google Shape;1973;p173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1 I do We do - pink">
  <p:cSld name="TITLE_AND_TWO_COLUMNS_1_1_9_2_2_1_1_1">
    <p:bg>
      <p:bgPr>
        <a:solidFill>
          <a:srgbClr val="FAEAF6"/>
        </a:solidFill>
        <a:effectLst/>
      </p:bgPr>
    </p:bg>
    <p:spTree>
      <p:nvGrpSpPr>
        <p:cNvPr id="1" name="Shape 19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5" name="Google Shape;1975;p174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976" name="Google Shape;1976;p174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977" name="Google Shape;1977;p174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78" name="Google Shape;1978;p174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979" name="Google Shape;1979;p174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980" name="Google Shape;1980;p174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1981" name="Google Shape;1981;p174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1982" name="Google Shape;1982;p174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83" name="Google Shape;1983;p174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984" name="Google Shape;1984;p174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1985" name="Google Shape;1985;p174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86" name="Google Shape;1986;p174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2 CfU true/false justify - purple">
  <p:cSld name="TITLE_AND_TWO_COLUMNS_1_1_9_1_3_1">
    <p:bg>
      <p:bgPr>
        <a:solidFill>
          <a:srgbClr val="F3EEFB"/>
        </a:solidFill>
        <a:effectLst/>
      </p:bgPr>
    </p:bg>
    <p:spTree>
      <p:nvGrpSpPr>
        <p:cNvPr id="1" name="Shape 19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8" name="Google Shape;1988;p17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9" name="Google Shape;1989;p17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0" name="Google Shape;1990;p17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991" name="Google Shape;1991;p17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92" name="Google Shape;1992;p175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993" name="Google Shape;1993;p175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994" name="Google Shape;1994;p175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995" name="Google Shape;1995;p175"/>
          <p:cNvSpPr txBox="1">
            <a:spLocks noGrp="1"/>
          </p:cNvSpPr>
          <p:nvPr>
            <p:ph type="subTitle" idx="1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996" name="Google Shape;1996;p175"/>
          <p:cNvSpPr txBox="1">
            <a:spLocks noGrp="1"/>
          </p:cNvSpPr>
          <p:nvPr>
            <p:ph type="subTitle" idx="2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997" name="Google Shape;1997;p175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998" name="Google Shape;1998;p175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999" name="Google Shape;1999;p175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00" name="Google Shape;2000;p175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001" name="Google Shape;2001;p17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002" name="Google Shape;2002;p17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03" name="Google Shape;2003;p175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2004" name="Google Shape;2004;p175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2005" name="Google Shape;2005;p175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06" name="Google Shape;2006;p17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007" name="Google Shape;2007;p175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2008" name="Google Shape;2008;p175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09" name="Google Shape;2009;p17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2 CfU true/false justify - jade">
  <p:cSld name="TITLE_AND_TWO_COLUMNS_1_1_9_1_3_1_1_1">
    <p:bg>
      <p:bgPr>
        <a:solidFill>
          <a:srgbClr val="E6F2F2"/>
        </a:solidFill>
        <a:effectLst/>
      </p:bgPr>
    </p:bg>
    <p:spTree>
      <p:nvGrpSpPr>
        <p:cNvPr id="1" name="Shape 20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1" name="Google Shape;2011;p176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012" name="Google Shape;2012;p17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13" name="Google Shape;2013;p176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14" name="Google Shape;2014;p176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15" name="Google Shape;2015;p176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16" name="Google Shape;2016;p176"/>
          <p:cNvSpPr txBox="1">
            <a:spLocks noGrp="1"/>
          </p:cNvSpPr>
          <p:nvPr>
            <p:ph type="subTitle" idx="1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017" name="Google Shape;2017;p176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2018" name="Google Shape;2018;p17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019" name="Google Shape;2019;p17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20" name="Google Shape;2020;p176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21" name="Google Shape;2021;p176"/>
          <p:cNvSpPr txBox="1">
            <a:spLocks noGrp="1"/>
          </p:cNvSpPr>
          <p:nvPr>
            <p:ph type="subTitle" idx="2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022" name="Google Shape;2022;p176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2023" name="Google Shape;2023;p176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2024" name="Google Shape;2024;p17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25" name="Google Shape;2025;p17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026" name="Google Shape;2026;p176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2027" name="Google Shape;2027;p17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28" name="Google Shape;2028;p17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2029" name="Google Shape;2029;p17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0" name="Google Shape;2030;p17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2031" name="Google Shape;2031;p176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32" name="Google Shape;2032;p176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2 CfU true/false justify - blue">
  <p:cSld name="TITLE_AND_TWO_COLUMNS_1_1_9_1_3_2">
    <p:bg>
      <p:bgPr>
        <a:solidFill>
          <a:srgbClr val="EBEDFE"/>
        </a:solidFill>
        <a:effectLst/>
      </p:bgPr>
    </p:bg>
    <p:spTree>
      <p:nvGrpSpPr>
        <p:cNvPr id="1" name="Shape 20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34" name="Google Shape;2034;p177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035" name="Google Shape;2035;p17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36" name="Google Shape;2036;p177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37" name="Google Shape;2037;p177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38" name="Google Shape;2038;p177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39" name="Google Shape;2039;p177"/>
          <p:cNvSpPr txBox="1">
            <a:spLocks noGrp="1"/>
          </p:cNvSpPr>
          <p:nvPr>
            <p:ph type="subTitle" idx="1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040" name="Google Shape;2040;p177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2041" name="Google Shape;2041;p17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042" name="Google Shape;2042;p17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43" name="Google Shape;2043;p177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44" name="Google Shape;2044;p177"/>
          <p:cNvSpPr txBox="1">
            <a:spLocks noGrp="1"/>
          </p:cNvSpPr>
          <p:nvPr>
            <p:ph type="subTitle" idx="2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045" name="Google Shape;2045;p177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2046" name="Google Shape;2046;p177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2047" name="Google Shape;2047;p17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48" name="Google Shape;2048;p17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049" name="Google Shape;2049;p177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2050" name="Google Shape;2050;p17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51" name="Google Shape;2051;p17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2052" name="Google Shape;2052;p17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3" name="Google Shape;2053;p17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2054" name="Google Shape;2054;p177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55" name="Google Shape;2055;p177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2 CfU true/false justify - pink">
  <p:cSld name="TITLE_AND_TWO_COLUMNS_1_1_9_1_3_1_1_1_1">
    <p:bg>
      <p:bgPr>
        <a:solidFill>
          <a:srgbClr val="FAEAF6"/>
        </a:solidFill>
        <a:effectLst/>
      </p:bgPr>
    </p:bg>
    <p:spTree>
      <p:nvGrpSpPr>
        <p:cNvPr id="1" name="Shape 20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Google Shape;2057;p178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058" name="Google Shape;2058;p178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59" name="Google Shape;2059;p178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60" name="Google Shape;2060;p178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61" name="Google Shape;2061;p178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62" name="Google Shape;2062;p178"/>
          <p:cNvSpPr txBox="1">
            <a:spLocks noGrp="1"/>
          </p:cNvSpPr>
          <p:nvPr>
            <p:ph type="subTitle" idx="1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063" name="Google Shape;2063;p178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2064" name="Google Shape;2064;p17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065" name="Google Shape;2065;p17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66" name="Google Shape;2066;p178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67" name="Google Shape;2067;p178"/>
          <p:cNvSpPr txBox="1">
            <a:spLocks noGrp="1"/>
          </p:cNvSpPr>
          <p:nvPr>
            <p:ph type="subTitle" idx="2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068" name="Google Shape;2068;p178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2069" name="Google Shape;2069;p178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2070" name="Google Shape;2070;p17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71" name="Google Shape;2071;p17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072" name="Google Shape;2072;p178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2073" name="Google Shape;2073;p17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74" name="Google Shape;2074;p17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2075" name="Google Shape;2075;p17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6" name="Google Shape;2076;p17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2077" name="Google Shape;2077;p178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78" name="Google Shape;2078;p178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3 CfU 3 options - purple">
  <p:cSld name="TITLE_AND_TWO_COLUMNS_1_1_7_1">
    <p:bg>
      <p:bgPr>
        <a:solidFill>
          <a:srgbClr val="F3EEFB"/>
        </a:solidFill>
        <a:effectLst/>
      </p:bgPr>
    </p:bg>
    <p:spTree>
      <p:nvGrpSpPr>
        <p:cNvPr id="1" name="Shape 20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0" name="Google Shape;2080;p17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081" name="Google Shape;2081;p17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82" name="Google Shape;2082;p179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2083" name="Google Shape;2083;p17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084" name="Google Shape;2084;p17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85" name="Google Shape;2085;p179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86" name="Google Shape;2086;p179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087" name="Google Shape;2087;p179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088" name="Google Shape;2088;p179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2089" name="Google Shape;2089;p179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2090" name="Google Shape;2090;p17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91" name="Google Shape;2091;p17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092" name="Google Shape;2092;p179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2093" name="Google Shape;2093;p17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94" name="Google Shape;2094;p17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095" name="Google Shape;2095;p179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2096" name="Google Shape;2096;p17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97" name="Google Shape;2097;p17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3 CfU 3 options - jade">
  <p:cSld name="TITLE_AND_TWO_COLUMNS_1_1_7_1_1_1">
    <p:bg>
      <p:bgPr>
        <a:solidFill>
          <a:srgbClr val="E6F2F2"/>
        </a:solidFill>
        <a:effectLst/>
      </p:bgPr>
    </p:bg>
    <p:spTree>
      <p:nvGrpSpPr>
        <p:cNvPr id="1" name="Shape 20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9" name="Google Shape;2099;p180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100" name="Google Shape;2100;p18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01" name="Google Shape;2101;p180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2102" name="Google Shape;2102;p18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103" name="Google Shape;2103;p18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04" name="Google Shape;2104;p180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105" name="Google Shape;2105;p180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106" name="Google Shape;2106;p180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107" name="Google Shape;2107;p180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2108" name="Google Shape;2108;p180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2109" name="Google Shape;2109;p18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10" name="Google Shape;2110;p18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111" name="Google Shape;2111;p180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2112" name="Google Shape;2112;p18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13" name="Google Shape;2113;p18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114" name="Google Shape;2114;p180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2115" name="Google Shape;2115;p18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16" name="Google Shape;2116;p18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3 CfU 3 options - blue">
  <p:cSld name="TITLE_AND_TWO_COLUMNS_1_1_7_2">
    <p:bg>
      <p:bgPr>
        <a:solidFill>
          <a:srgbClr val="EBEDFE"/>
        </a:solidFill>
        <a:effectLst/>
      </p:bgPr>
    </p:bg>
    <p:spTree>
      <p:nvGrpSpPr>
        <p:cNvPr id="1" name="Shape 2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8" name="Google Shape;2118;p181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119" name="Google Shape;2119;p18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20" name="Google Shape;2120;p181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2121" name="Google Shape;2121;p18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122" name="Google Shape;2122;p18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23" name="Google Shape;2123;p181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124" name="Google Shape;2124;p181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125" name="Google Shape;2125;p181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126" name="Google Shape;2126;p181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2127" name="Google Shape;2127;p181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2128" name="Google Shape;2128;p18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29" name="Google Shape;2129;p18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130" name="Google Shape;2130;p181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2131" name="Google Shape;2131;p18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32" name="Google Shape;2132;p18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133" name="Google Shape;2133;p181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2134" name="Google Shape;2134;p18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35" name="Google Shape;2135;p18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3 CfU 3 options - pink">
  <p:cSld name="TITLE_AND_TWO_COLUMNS_1_1_7_1_1_1_1">
    <p:bg>
      <p:bgPr>
        <a:solidFill>
          <a:srgbClr val="FAEAF6"/>
        </a:solidFill>
        <a:effectLst/>
      </p:bgPr>
    </p:bg>
    <p:spTree>
      <p:nvGrpSpPr>
        <p:cNvPr id="1" name="Shape 2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37" name="Google Shape;2137;p182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138" name="Google Shape;2138;p182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39" name="Google Shape;2139;p182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2140" name="Google Shape;2140;p18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141" name="Google Shape;2141;p18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42" name="Google Shape;2142;p182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143" name="Google Shape;2143;p182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144" name="Google Shape;2144;p182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145" name="Google Shape;2145;p182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2146" name="Google Shape;2146;p182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2147" name="Google Shape;2147;p18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48" name="Google Shape;2148;p18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149" name="Google Shape;2149;p182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2150" name="Google Shape;2150;p18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51" name="Google Shape;2151;p18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152" name="Google Shape;2152;p182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2153" name="Google Shape;2153;p18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54" name="Google Shape;2154;p18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4 CfU 4 options - purple">
  <p:cSld name="TITLE_AND_TWO_COLUMNS_1_1_8_1">
    <p:bg>
      <p:bgPr>
        <a:solidFill>
          <a:srgbClr val="F3EEFB"/>
        </a:solidFill>
        <a:effectLst/>
      </p:bgPr>
    </p:bg>
    <p:spTree>
      <p:nvGrpSpPr>
        <p:cNvPr id="1" name="Shape 2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6" name="Google Shape;2156;p18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157" name="Google Shape;2157;p18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58" name="Google Shape;2158;p183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2159" name="Google Shape;2159;p18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160" name="Google Shape;2160;p18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61" name="Google Shape;2161;p183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162" name="Google Shape;2162;p183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163" name="Google Shape;2163;p183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164" name="Google Shape;2164;p183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165" name="Google Shape;2165;p183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2166" name="Google Shape;2166;p183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2167" name="Google Shape;2167;p18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68" name="Google Shape;2168;p18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169" name="Google Shape;2169;p183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2170" name="Google Shape;2170;p18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71" name="Google Shape;2171;p18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172" name="Google Shape;2172;p183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2173" name="Google Shape;2173;p18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74" name="Google Shape;2174;p18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175" name="Google Shape;2175;p183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2176" name="Google Shape;2176;p18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77" name="Google Shape;2177;p18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4 CfU 4 options - jade">
  <p:cSld name="TITLE_AND_TWO_COLUMNS_1_1_8_1_1_1">
    <p:bg>
      <p:bgPr>
        <a:solidFill>
          <a:srgbClr val="E6F2F2"/>
        </a:solidFill>
        <a:effectLst/>
      </p:bgPr>
    </p:bg>
    <p:spTree>
      <p:nvGrpSpPr>
        <p:cNvPr id="1" name="Shape 2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9" name="Google Shape;2179;p184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180" name="Google Shape;2180;p18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81" name="Google Shape;2181;p184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2182" name="Google Shape;2182;p18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183" name="Google Shape;2183;p18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84" name="Google Shape;2184;p184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185" name="Google Shape;2185;p184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186" name="Google Shape;2186;p184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187" name="Google Shape;2187;p184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188" name="Google Shape;2188;p184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2189" name="Google Shape;2189;p184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2190" name="Google Shape;2190;p18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91" name="Google Shape;2191;p18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192" name="Google Shape;2192;p184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2193" name="Google Shape;2193;p18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94" name="Google Shape;2194;p18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195" name="Google Shape;2195;p184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2196" name="Google Shape;2196;p18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97" name="Google Shape;2197;p18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198" name="Google Shape;2198;p184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2199" name="Google Shape;2199;p18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00" name="Google Shape;2200;p18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4 CfU 4 options - blue">
  <p:cSld name="TITLE_AND_TWO_COLUMNS_1_1_8_2">
    <p:bg>
      <p:bgPr>
        <a:solidFill>
          <a:srgbClr val="EBEDFE"/>
        </a:solidFill>
        <a:effectLst/>
      </p:bgPr>
    </p:bg>
    <p:spTree>
      <p:nvGrpSpPr>
        <p:cNvPr id="1" name="Shape 2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2" name="Google Shape;2202;p185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203" name="Google Shape;2203;p18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04" name="Google Shape;2204;p185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2205" name="Google Shape;2205;p18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206" name="Google Shape;2206;p18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07" name="Google Shape;2207;p185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08" name="Google Shape;2208;p185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209" name="Google Shape;2209;p185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210" name="Google Shape;2210;p185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211" name="Google Shape;2211;p185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2212" name="Google Shape;2212;p185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2213" name="Google Shape;2213;p18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14" name="Google Shape;2214;p18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215" name="Google Shape;2215;p185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2216" name="Google Shape;2216;p18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17" name="Google Shape;2217;p18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218" name="Google Shape;2218;p185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2219" name="Google Shape;2219;p18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20" name="Google Shape;2220;p18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221" name="Google Shape;2221;p185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2222" name="Google Shape;2222;p18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23" name="Google Shape;2223;p18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4 CfU 4 options - pink">
  <p:cSld name="TITLE_AND_TWO_COLUMNS_1_1_8_1_1_1_1">
    <p:bg>
      <p:bgPr>
        <a:solidFill>
          <a:srgbClr val="FAEAF6"/>
        </a:solidFill>
        <a:effectLst/>
      </p:bgPr>
    </p:bg>
    <p:spTree>
      <p:nvGrpSpPr>
        <p:cNvPr id="1" name="Shape 2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5" name="Google Shape;2225;p186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226" name="Google Shape;2226;p186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7" name="Google Shape;2227;p186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2228" name="Google Shape;2228;p18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229" name="Google Shape;2229;p18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30" name="Google Shape;2230;p186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31" name="Google Shape;2231;p186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232" name="Google Shape;2232;p186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233" name="Google Shape;2233;p186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234" name="Google Shape;2234;p186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2235" name="Google Shape;2235;p186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2236" name="Google Shape;2236;p18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37" name="Google Shape;2237;p18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238" name="Google Shape;2238;p186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2239" name="Google Shape;2239;p18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40" name="Google Shape;2240;p18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241" name="Google Shape;2241;p186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2242" name="Google Shape;2242;p18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43" name="Google Shape;2243;p18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244" name="Google Shape;2244;p186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2245" name="Google Shape;2245;p18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46" name="Google Shape;2246;p18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5 CfU 3 image options - purple">
  <p:cSld name="TITLE_AND_TWO_COLUMNS_1_1_7_1_1_2">
    <p:bg>
      <p:bgPr>
        <a:solidFill>
          <a:srgbClr val="F3EEFB"/>
        </a:solidFill>
        <a:effectLst/>
      </p:bgPr>
    </p:bg>
    <p:spTree>
      <p:nvGrpSpPr>
        <p:cNvPr id="1" name="Shape 2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8" name="Google Shape;2248;p18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249" name="Google Shape;2249;p18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50" name="Google Shape;2250;p187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2251" name="Google Shape;2251;p18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252" name="Google Shape;2252;p18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53" name="Google Shape;2253;p187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54" name="Google Shape;2254;p187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2255" name="Google Shape;2255;p187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2256" name="Google Shape;2256;p187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2257" name="Google Shape;2257;p187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2258" name="Google Shape;2258;p18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59" name="Google Shape;2259;p18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260" name="Google Shape;2260;p187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2261" name="Google Shape;2261;p18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62" name="Google Shape;2262;p18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263" name="Google Shape;2263;p187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2264" name="Google Shape;2264;p18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65" name="Google Shape;2265;p18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5 CfU 3 image options - jade">
  <p:cSld name="TITLE_AND_TWO_COLUMNS_1_1_7_1_1_1_2">
    <p:bg>
      <p:bgPr>
        <a:solidFill>
          <a:srgbClr val="E6F2F2"/>
        </a:solidFill>
        <a:effectLst/>
      </p:bgPr>
    </p:bg>
    <p:spTree>
      <p:nvGrpSpPr>
        <p:cNvPr id="1" name="Shape 2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7" name="Google Shape;2267;p188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268" name="Google Shape;2268;p18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69" name="Google Shape;2269;p188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2270" name="Google Shape;2270;p18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271" name="Google Shape;2271;p18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72" name="Google Shape;2272;p188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73" name="Google Shape;2273;p188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2274" name="Google Shape;2274;p188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2275" name="Google Shape;2275;p188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2276" name="Google Shape;2276;p188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2277" name="Google Shape;2277;p18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78" name="Google Shape;2278;p18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279" name="Google Shape;2279;p188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2280" name="Google Shape;2280;p18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81" name="Google Shape;2281;p18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282" name="Google Shape;2282;p188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2283" name="Google Shape;2283;p18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84" name="Google Shape;2284;p18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5 CfU 3  image options - blue ">
  <p:cSld name="TITLE_AND_TWO_COLUMNS_1_1_7_2_1">
    <p:bg>
      <p:bgPr>
        <a:solidFill>
          <a:srgbClr val="EBEDFE"/>
        </a:solidFill>
        <a:effectLst/>
      </p:bgPr>
    </p:bg>
    <p:spTree>
      <p:nvGrpSpPr>
        <p:cNvPr id="1" name="Shape 2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6" name="Google Shape;2286;p189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287" name="Google Shape;2287;p18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8" name="Google Shape;2288;p189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2289" name="Google Shape;2289;p18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290" name="Google Shape;2290;p18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91" name="Google Shape;2291;p189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92" name="Google Shape;2292;p189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2293" name="Google Shape;2293;p189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2294" name="Google Shape;2294;p189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2295" name="Google Shape;2295;p189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2296" name="Google Shape;2296;p18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97" name="Google Shape;2297;p18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298" name="Google Shape;2298;p189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2299" name="Google Shape;2299;p18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300" name="Google Shape;2300;p18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301" name="Google Shape;2301;p189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2302" name="Google Shape;2302;p18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303" name="Google Shape;2303;p18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5 CfU 3 image options - pink">
  <p:cSld name="TITLE_AND_TWO_COLUMNS_1_1_7_1_1_1_1_1">
    <p:bg>
      <p:bgPr>
        <a:solidFill>
          <a:srgbClr val="FAEAF6"/>
        </a:solidFill>
        <a:effectLst/>
      </p:bgPr>
    </p:bg>
    <p:spTree>
      <p:nvGrpSpPr>
        <p:cNvPr id="1" name="Shape 2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5" name="Google Shape;2305;p190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306" name="Google Shape;2306;p190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07" name="Google Shape;2307;p190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2308" name="Google Shape;2308;p19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309" name="Google Shape;2309;p19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310" name="Google Shape;2310;p190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311" name="Google Shape;2311;p190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2312" name="Google Shape;2312;p190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2313" name="Google Shape;2313;p190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2314" name="Google Shape;2314;p190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2315" name="Google Shape;2315;p19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316" name="Google Shape;2316;p19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317" name="Google Shape;2317;p190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2318" name="Google Shape;2318;p19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319" name="Google Shape;2319;p19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320" name="Google Shape;2320;p190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2321" name="Google Shape;2321;p19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322" name="Google Shape;2322;p19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6 CfU blank - purple ">
  <p:cSld name="TITLE_AND_TWO_COLUMNS_1_1_6_2">
    <p:bg>
      <p:bgPr>
        <a:solidFill>
          <a:srgbClr val="F3EEFB"/>
        </a:solidFill>
        <a:effectLst/>
      </p:bgPr>
    </p:bg>
    <p:spTree>
      <p:nvGrpSpPr>
        <p:cNvPr id="1" name="Shape 2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4" name="Google Shape;2324;p19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325" name="Google Shape;2325;p19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26" name="Google Shape;2326;p191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2327" name="Google Shape;2327;p19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328" name="Google Shape;2328;p19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329" name="Google Shape;2329;p191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6 CfU blank - jade ">
  <p:cSld name="TITLE_AND_TWO_COLUMNS_1_1_6_2_3_1">
    <p:bg>
      <p:bgPr>
        <a:solidFill>
          <a:srgbClr val="E6F2F2"/>
        </a:solidFill>
        <a:effectLst/>
      </p:bgPr>
    </p:bg>
    <p:spTree>
      <p:nvGrpSpPr>
        <p:cNvPr id="1" name="Shape 2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1" name="Google Shape;2331;p192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332" name="Google Shape;2332;p19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33" name="Google Shape;2333;p192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2334" name="Google Shape;2334;p19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335" name="Google Shape;2335;p19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336" name="Google Shape;2336;p192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6 CfU blank - blue ">
  <p:cSld name="TITLE_AND_TWO_COLUMNS_1_1_6_3">
    <p:bg>
      <p:bgPr>
        <a:solidFill>
          <a:srgbClr val="EBEDFE"/>
        </a:solidFill>
        <a:effectLst/>
      </p:bgPr>
    </p:bg>
    <p:spTree>
      <p:nvGrpSpPr>
        <p:cNvPr id="1" name="Shape 2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8" name="Google Shape;2338;p193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339" name="Google Shape;2339;p19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40" name="Google Shape;2340;p193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2341" name="Google Shape;2341;p19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342" name="Google Shape;2342;p19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343" name="Google Shape;2343;p193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6 CfU blank - pink ">
  <p:cSld name="TITLE_AND_TWO_COLUMNS_1_1_6_2_3_1_1">
    <p:bg>
      <p:bgPr>
        <a:solidFill>
          <a:srgbClr val="FAEAF6"/>
        </a:solidFill>
        <a:effectLst/>
      </p:bgPr>
    </p:bg>
    <p:spTree>
      <p:nvGrpSpPr>
        <p:cNvPr id="1" name="Shape 2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45" name="Google Shape;2345;p194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346" name="Google Shape;2346;p194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47" name="Google Shape;2347;p194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2348" name="Google Shape;2348;p19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349" name="Google Shape;2349;p19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350" name="Google Shape;2350;p194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7 Practice - purple ">
  <p:cSld name="TITLE_AND_TWO_COLUMNS_1_1_5_1_3_1_1">
    <p:spTree>
      <p:nvGrpSpPr>
        <p:cNvPr id="1" name="Shape 2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2" name="Google Shape;2352;p19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353" name="Google Shape;2353;p19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54" name="Google Shape;2354;p195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2355" name="Google Shape;2355;p19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356" name="Google Shape;2356;p19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357" name="Google Shape;2357;p195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358" name="Google Shape;2358;p195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A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7 Practice - jade">
  <p:cSld name="TITLE_AND_TWO_COLUMNS_1_1_5_1_3_1_1_1_1">
    <p:spTree>
      <p:nvGrpSpPr>
        <p:cNvPr id="1" name="Shape 2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60" name="Google Shape;2360;p196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361" name="Google Shape;2361;p19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62" name="Google Shape;2362;p196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363" name="Google Shape;2363;p19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364" name="Google Shape;2364;p19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365" name="Google Shape;2365;p196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366" name="Google Shape;2366;p196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7 Practice - blue ">
  <p:cSld name="TITLE_AND_TWO_COLUMNS_1_1_5_1_3_1_2">
    <p:spTree>
      <p:nvGrpSpPr>
        <p:cNvPr id="1" name="Shape 2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68" name="Google Shape;2368;p197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369" name="Google Shape;2369;p19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0" name="Google Shape;2370;p197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371" name="Google Shape;2371;p19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372" name="Google Shape;2372;p19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373" name="Google Shape;2373;p197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374" name="Google Shape;2374;p197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7 Practice - pink">
  <p:cSld name="TITLE_AND_TWO_COLUMNS_1_1_5_1_3_1_1_1_1_1">
    <p:spTree>
      <p:nvGrpSpPr>
        <p:cNvPr id="1" name="Shape 2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76" name="Google Shape;2376;p198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377" name="Google Shape;2377;p198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8" name="Google Shape;2378;p198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379" name="Google Shape;2379;p19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380" name="Google Shape;2380;p19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381" name="Google Shape;2381;p198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382" name="Google Shape;2382;p198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8 Feedback - purple">
  <p:cSld name="TITLE_AND_TWO_COLUMNS_1_1_5_1_3_1_1_1">
    <p:bg>
      <p:bgPr>
        <a:solidFill>
          <a:srgbClr val="F3EEFB"/>
        </a:solidFill>
        <a:effectLst/>
      </p:bgPr>
    </p:bg>
    <p:spTree>
      <p:nvGrpSpPr>
        <p:cNvPr id="1" name="Shape 2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4" name="Google Shape;2384;p19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385" name="Google Shape;2385;p19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86" name="Google Shape;2386;p199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2387" name="Google Shape;2387;p19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388" name="Google Shape;2388;p19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389" name="Google Shape;2389;p199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390" name="Google Shape;2390;p199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A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8 Feedback - jade">
  <p:cSld name="TITLE_AND_TWO_COLUMNS_1_1_5_1_3_1_1_1_1_2">
    <p:bg>
      <p:bgPr>
        <a:solidFill>
          <a:srgbClr val="E6F2F2"/>
        </a:solidFill>
        <a:effectLst/>
      </p:bgPr>
    </p:bg>
    <p:spTree>
      <p:nvGrpSpPr>
        <p:cNvPr id="1" name="Shape 2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2" name="Google Shape;2392;p200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393" name="Google Shape;2393;p20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94" name="Google Shape;2394;p200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395" name="Google Shape;2395;p20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396" name="Google Shape;2396;p20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397" name="Google Shape;2397;p200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398" name="Google Shape;2398;p200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8 Feedback - blue">
  <p:cSld name="TITLE_AND_TWO_COLUMNS_1_1_5_1_3_1_2_1">
    <p:bg>
      <p:bgPr>
        <a:solidFill>
          <a:srgbClr val="EBEDFE"/>
        </a:solidFill>
        <a:effectLst/>
      </p:bgPr>
    </p:bg>
    <p:spTree>
      <p:nvGrpSpPr>
        <p:cNvPr id="1" name="Shape 2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0" name="Google Shape;2400;p201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401" name="Google Shape;2401;p20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02" name="Google Shape;2402;p201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403" name="Google Shape;2403;p20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404" name="Google Shape;2404;p20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405" name="Google Shape;2405;p201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406" name="Google Shape;2406;p201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8 Feedback - pink">
  <p:cSld name="TITLE_AND_TWO_COLUMNS_1_1_5_1_3_1_1_1_1_1_1">
    <p:bg>
      <p:bgPr>
        <a:solidFill>
          <a:srgbClr val="FAEAF6"/>
        </a:solidFill>
        <a:effectLst/>
      </p:bgPr>
    </p:bg>
    <p:spTree>
      <p:nvGrpSpPr>
        <p:cNvPr id="1" name="Shape 2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8" name="Google Shape;2408;p202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409" name="Google Shape;2409;p202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10" name="Google Shape;2410;p202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411" name="Google Shape;2411;p20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412" name="Google Shape;2412;p20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413" name="Google Shape;2413;p202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414" name="Google Shape;2414;p202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6 Summary 1">
  <p:cSld name="TITLE_AND_TWO_COLUMNS_1_1_5_1_2_1_1">
    <p:spTree>
      <p:nvGrpSpPr>
        <p:cNvPr id="1" name="Shape 2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" name="Google Shape;2416;p203"/>
          <p:cNvSpPr/>
          <p:nvPr/>
        </p:nvSpPr>
        <p:spPr>
          <a:xfrm>
            <a:off x="0" y="0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417" name="Google Shape;2417;p203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58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418" name="Google Shape;2418;p203"/>
          <p:cNvSpPr txBox="1">
            <a:spLocks noGrp="1"/>
          </p:cNvSpPr>
          <p:nvPr>
            <p:ph type="body" idx="1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419" name="Google Shape;2419;p203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420" name="Google Shape;2420;p203"/>
          <p:cNvSpPr txBox="1">
            <a:spLocks noGrp="1"/>
          </p:cNvSpPr>
          <p:nvPr>
            <p:ph type="title"/>
          </p:nvPr>
        </p:nvSpPr>
        <p:spPr>
          <a:xfrm>
            <a:off x="1684800" y="43825"/>
            <a:ext cx="57414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Lexend"/>
              <a:buNone/>
              <a:defRPr sz="20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6 Summary 2">
  <p:cSld name="TITLE_AND_TWO_COLUMNS_1_1_5_1_2">
    <p:spTree>
      <p:nvGrpSpPr>
        <p:cNvPr id="1" name="Shape 2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2" name="Google Shape;2422;p204"/>
          <p:cNvSpPr/>
          <p:nvPr/>
        </p:nvSpPr>
        <p:spPr>
          <a:xfrm>
            <a:off x="0" y="0"/>
            <a:ext cx="9144300" cy="773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423" name="Google Shape;2423;p204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7695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424" name="Google Shape;2424;p204"/>
          <p:cNvSpPr txBox="1">
            <a:spLocks noGrp="1"/>
          </p:cNvSpPr>
          <p:nvPr>
            <p:ph type="body" idx="1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425" name="Google Shape;2425;p204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426" name="Google Shape;2426;p204"/>
          <p:cNvSpPr txBox="1">
            <a:spLocks noGrp="1"/>
          </p:cNvSpPr>
          <p:nvPr>
            <p:ph type="title"/>
          </p:nvPr>
        </p:nvSpPr>
        <p:spPr>
          <a:xfrm>
            <a:off x="1684800" y="43825"/>
            <a:ext cx="57414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Lexend"/>
              <a:buNone/>
              <a:defRPr sz="20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3 Projectable quiz">
  <p:cSld name="Title Slide 3_1">
    <p:bg>
      <p:bgPr>
        <a:solidFill>
          <a:schemeClr val="lt1"/>
        </a:solidFill>
        <a:effectLst/>
      </p:bgPr>
    </p:bg>
    <p:spTree>
      <p:nvGrpSpPr>
        <p:cNvPr id="1" name="Shape 2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8" name="Google Shape;2428;p20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524129" y="4430050"/>
            <a:ext cx="234000" cy="318241"/>
          </a:xfrm>
          <a:prstGeom prst="rect">
            <a:avLst/>
          </a:prstGeom>
          <a:noFill/>
          <a:ln>
            <a:noFill/>
          </a:ln>
        </p:spPr>
      </p:pic>
      <p:sp>
        <p:nvSpPr>
          <p:cNvPr id="2429" name="Google Shape;2429;p205"/>
          <p:cNvSpPr txBox="1"/>
          <p:nvPr/>
        </p:nvSpPr>
        <p:spPr>
          <a:xfrm>
            <a:off x="1977450" y="3132468"/>
            <a:ext cx="5189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Click to open the interactive quiz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4 Items to copy-paste">
  <p:cSld name="CUSTOM_104_1_2_1_1">
    <p:spTree>
      <p:nvGrpSpPr>
        <p:cNvPr id="1" name="Shape 2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1" name="Google Shape;2431;p206"/>
          <p:cNvSpPr/>
          <p:nvPr/>
        </p:nvSpPr>
        <p:spPr>
          <a:xfrm>
            <a:off x="3217188" y="4171902"/>
            <a:ext cx="5214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Tick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432" name="Google Shape;2432;p206"/>
          <p:cNvSpPr/>
          <p:nvPr/>
        </p:nvSpPr>
        <p:spPr>
          <a:xfrm>
            <a:off x="483925" y="193075"/>
            <a:ext cx="6671700" cy="3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Items to copy and paste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3" name="Google Shape;2433;p206"/>
          <p:cNvSpPr/>
          <p:nvPr/>
        </p:nvSpPr>
        <p:spPr>
          <a:xfrm>
            <a:off x="7459200" y="352650"/>
            <a:ext cx="1684800" cy="3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Video frame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434" name="Google Shape;2434;p206"/>
          <p:cNvSpPr/>
          <p:nvPr/>
        </p:nvSpPr>
        <p:spPr>
          <a:xfrm>
            <a:off x="628788" y="4171893"/>
            <a:ext cx="15792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Agenda dot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435" name="Google Shape;2435;p206"/>
          <p:cNvSpPr/>
          <p:nvPr/>
        </p:nvSpPr>
        <p:spPr>
          <a:xfrm>
            <a:off x="5891525" y="2313000"/>
            <a:ext cx="1796400" cy="38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CfU option letters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436" name="Google Shape;2436;p206"/>
          <p:cNvSpPr/>
          <p:nvPr/>
        </p:nvSpPr>
        <p:spPr>
          <a:xfrm>
            <a:off x="933601" y="2371650"/>
            <a:ext cx="11799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Play audio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437" name="Google Shape;2437;p206"/>
          <p:cNvSpPr/>
          <p:nvPr/>
        </p:nvSpPr>
        <p:spPr>
          <a:xfrm>
            <a:off x="3444210" y="2377200"/>
            <a:ext cx="1116600" cy="25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Play video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438" name="Google Shape;2438;p206"/>
          <p:cNvSpPr/>
          <p:nvPr/>
        </p:nvSpPr>
        <p:spPr>
          <a:xfrm>
            <a:off x="4747799" y="4171900"/>
            <a:ext cx="6942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Cross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439" name="Google Shape;2439;p206"/>
          <p:cNvSpPr/>
          <p:nvPr/>
        </p:nvSpPr>
        <p:spPr>
          <a:xfrm>
            <a:off x="6451200" y="4171900"/>
            <a:ext cx="14217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Reading icon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5 OGL">
  <p:cSld name="CUSTOM_5_1">
    <p:bg>
      <p:bgPr>
        <a:solidFill>
          <a:srgbClr val="BEF2BD"/>
        </a:solidFill>
        <a:effectLst/>
      </p:bgPr>
    </p:bg>
    <p:spTree>
      <p:nvGrpSpPr>
        <p:cNvPr id="1" name="Shape 2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1" name="Google Shape;2441;p20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47200" y="1111870"/>
            <a:ext cx="7945600" cy="2919776"/>
          </a:xfrm>
          <a:prstGeom prst="rect">
            <a:avLst/>
          </a:prstGeom>
          <a:noFill/>
          <a:ln>
            <a:noFill/>
          </a:ln>
        </p:spPr>
      </p:pic>
      <p:sp>
        <p:nvSpPr>
          <p:cNvPr id="2442" name="Google Shape;2442;p207"/>
          <p:cNvSpPr txBox="1">
            <a:spLocks noGrp="1"/>
          </p:cNvSpPr>
          <p:nvPr>
            <p:ph type="subTitle" idx="1"/>
          </p:nvPr>
        </p:nvSpPr>
        <p:spPr>
          <a:xfrm>
            <a:off x="661775" y="1190413"/>
            <a:ext cx="7351200" cy="276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6 Blank">
  <p:cSld name="CUSTOM_6">
    <p:spTree>
      <p:nvGrpSpPr>
        <p:cNvPr id="1" name="Shape 2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4" name="Google Shape;2444;p208"/>
          <p:cNvSpPr txBox="1">
            <a:spLocks noGrp="1"/>
          </p:cNvSpPr>
          <p:nvPr>
            <p:ph type="title"/>
          </p:nvPr>
        </p:nvSpPr>
        <p:spPr>
          <a:xfrm>
            <a:off x="459000" y="73800"/>
            <a:ext cx="66006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63" Type="http://schemas.openxmlformats.org/officeDocument/2006/relationships/slideLayout" Target="../slideLayouts/slideLayout63.xml"/><Relationship Id="rId68" Type="http://schemas.openxmlformats.org/officeDocument/2006/relationships/slideLayout" Target="../slideLayouts/slideLayout68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66" Type="http://schemas.openxmlformats.org/officeDocument/2006/relationships/slideLayout" Target="../slideLayouts/slideLayout66.xml"/><Relationship Id="rId5" Type="http://schemas.openxmlformats.org/officeDocument/2006/relationships/slideLayout" Target="../slideLayouts/slideLayout5.xml"/><Relationship Id="rId61" Type="http://schemas.openxmlformats.org/officeDocument/2006/relationships/slideLayout" Target="../slideLayouts/slideLayout61.xml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64" Type="http://schemas.openxmlformats.org/officeDocument/2006/relationships/slideLayout" Target="../slideLayouts/slideLayout64.xml"/><Relationship Id="rId69" Type="http://schemas.openxmlformats.org/officeDocument/2006/relationships/theme" Target="../theme/theme1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67" Type="http://schemas.openxmlformats.org/officeDocument/2006/relationships/slideLayout" Target="../slideLayouts/slideLayout67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7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65" Type="http://schemas.openxmlformats.org/officeDocument/2006/relationships/slideLayout" Target="../slideLayouts/slideLayout65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9" Type="http://schemas.openxmlformats.org/officeDocument/2006/relationships/slideLayout" Target="../slideLayouts/slideLayout39.xml"/><Relationship Id="rId34" Type="http://schemas.openxmlformats.org/officeDocument/2006/relationships/slideLayout" Target="../slideLayouts/slideLayout34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/Relationships>
</file>

<file path=ppt/slideMasters/_rels/slideMaster2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94.xml"/><Relationship Id="rId21" Type="http://schemas.openxmlformats.org/officeDocument/2006/relationships/slideLayout" Target="../slideLayouts/slideLayout89.xml"/><Relationship Id="rId34" Type="http://schemas.openxmlformats.org/officeDocument/2006/relationships/slideLayout" Target="../slideLayouts/slideLayout102.xml"/><Relationship Id="rId42" Type="http://schemas.openxmlformats.org/officeDocument/2006/relationships/slideLayout" Target="../slideLayouts/slideLayout110.xml"/><Relationship Id="rId47" Type="http://schemas.openxmlformats.org/officeDocument/2006/relationships/slideLayout" Target="../slideLayouts/slideLayout115.xml"/><Relationship Id="rId50" Type="http://schemas.openxmlformats.org/officeDocument/2006/relationships/slideLayout" Target="../slideLayouts/slideLayout118.xml"/><Relationship Id="rId55" Type="http://schemas.openxmlformats.org/officeDocument/2006/relationships/slideLayout" Target="../slideLayouts/slideLayout123.xml"/><Relationship Id="rId63" Type="http://schemas.openxmlformats.org/officeDocument/2006/relationships/slideLayout" Target="../slideLayouts/slideLayout131.xml"/><Relationship Id="rId7" Type="http://schemas.openxmlformats.org/officeDocument/2006/relationships/slideLayout" Target="../slideLayouts/slideLayout75.xml"/><Relationship Id="rId2" Type="http://schemas.openxmlformats.org/officeDocument/2006/relationships/slideLayout" Target="../slideLayouts/slideLayout70.xml"/><Relationship Id="rId16" Type="http://schemas.openxmlformats.org/officeDocument/2006/relationships/slideLayout" Target="../slideLayouts/slideLayout84.xml"/><Relationship Id="rId29" Type="http://schemas.openxmlformats.org/officeDocument/2006/relationships/slideLayout" Target="../slideLayouts/slideLayout97.xml"/><Relationship Id="rId11" Type="http://schemas.openxmlformats.org/officeDocument/2006/relationships/slideLayout" Target="../slideLayouts/slideLayout79.xml"/><Relationship Id="rId24" Type="http://schemas.openxmlformats.org/officeDocument/2006/relationships/slideLayout" Target="../slideLayouts/slideLayout92.xml"/><Relationship Id="rId32" Type="http://schemas.openxmlformats.org/officeDocument/2006/relationships/slideLayout" Target="../slideLayouts/slideLayout100.xml"/><Relationship Id="rId37" Type="http://schemas.openxmlformats.org/officeDocument/2006/relationships/slideLayout" Target="../slideLayouts/slideLayout105.xml"/><Relationship Id="rId40" Type="http://schemas.openxmlformats.org/officeDocument/2006/relationships/slideLayout" Target="../slideLayouts/slideLayout108.xml"/><Relationship Id="rId45" Type="http://schemas.openxmlformats.org/officeDocument/2006/relationships/slideLayout" Target="../slideLayouts/slideLayout113.xml"/><Relationship Id="rId53" Type="http://schemas.openxmlformats.org/officeDocument/2006/relationships/slideLayout" Target="../slideLayouts/slideLayout121.xml"/><Relationship Id="rId58" Type="http://schemas.openxmlformats.org/officeDocument/2006/relationships/slideLayout" Target="../slideLayouts/slideLayout126.xml"/><Relationship Id="rId5" Type="http://schemas.openxmlformats.org/officeDocument/2006/relationships/slideLayout" Target="../slideLayouts/slideLayout73.xml"/><Relationship Id="rId61" Type="http://schemas.openxmlformats.org/officeDocument/2006/relationships/slideLayout" Target="../slideLayouts/slideLayout129.xml"/><Relationship Id="rId19" Type="http://schemas.openxmlformats.org/officeDocument/2006/relationships/slideLayout" Target="../slideLayouts/slideLayout87.xml"/><Relationship Id="rId14" Type="http://schemas.openxmlformats.org/officeDocument/2006/relationships/slideLayout" Target="../slideLayouts/slideLayout82.xml"/><Relationship Id="rId22" Type="http://schemas.openxmlformats.org/officeDocument/2006/relationships/slideLayout" Target="../slideLayouts/slideLayout90.xml"/><Relationship Id="rId27" Type="http://schemas.openxmlformats.org/officeDocument/2006/relationships/slideLayout" Target="../slideLayouts/slideLayout95.xml"/><Relationship Id="rId30" Type="http://schemas.openxmlformats.org/officeDocument/2006/relationships/slideLayout" Target="../slideLayouts/slideLayout98.xml"/><Relationship Id="rId35" Type="http://schemas.openxmlformats.org/officeDocument/2006/relationships/slideLayout" Target="../slideLayouts/slideLayout103.xml"/><Relationship Id="rId43" Type="http://schemas.openxmlformats.org/officeDocument/2006/relationships/slideLayout" Target="../slideLayouts/slideLayout111.xml"/><Relationship Id="rId48" Type="http://schemas.openxmlformats.org/officeDocument/2006/relationships/slideLayout" Target="../slideLayouts/slideLayout116.xml"/><Relationship Id="rId56" Type="http://schemas.openxmlformats.org/officeDocument/2006/relationships/slideLayout" Target="../slideLayouts/slideLayout124.xml"/><Relationship Id="rId64" Type="http://schemas.openxmlformats.org/officeDocument/2006/relationships/theme" Target="../theme/theme2.xml"/><Relationship Id="rId8" Type="http://schemas.openxmlformats.org/officeDocument/2006/relationships/slideLayout" Target="../slideLayouts/slideLayout76.xml"/><Relationship Id="rId51" Type="http://schemas.openxmlformats.org/officeDocument/2006/relationships/slideLayout" Target="../slideLayouts/slideLayout119.xml"/><Relationship Id="rId3" Type="http://schemas.openxmlformats.org/officeDocument/2006/relationships/slideLayout" Target="../slideLayouts/slideLayout71.xml"/><Relationship Id="rId12" Type="http://schemas.openxmlformats.org/officeDocument/2006/relationships/slideLayout" Target="../slideLayouts/slideLayout80.xml"/><Relationship Id="rId17" Type="http://schemas.openxmlformats.org/officeDocument/2006/relationships/slideLayout" Target="../slideLayouts/slideLayout85.xml"/><Relationship Id="rId25" Type="http://schemas.openxmlformats.org/officeDocument/2006/relationships/slideLayout" Target="../slideLayouts/slideLayout93.xml"/><Relationship Id="rId33" Type="http://schemas.openxmlformats.org/officeDocument/2006/relationships/slideLayout" Target="../slideLayouts/slideLayout101.xml"/><Relationship Id="rId38" Type="http://schemas.openxmlformats.org/officeDocument/2006/relationships/slideLayout" Target="../slideLayouts/slideLayout106.xml"/><Relationship Id="rId46" Type="http://schemas.openxmlformats.org/officeDocument/2006/relationships/slideLayout" Target="../slideLayouts/slideLayout114.xml"/><Relationship Id="rId59" Type="http://schemas.openxmlformats.org/officeDocument/2006/relationships/slideLayout" Target="../slideLayouts/slideLayout127.xml"/><Relationship Id="rId20" Type="http://schemas.openxmlformats.org/officeDocument/2006/relationships/slideLayout" Target="../slideLayouts/slideLayout88.xml"/><Relationship Id="rId41" Type="http://schemas.openxmlformats.org/officeDocument/2006/relationships/slideLayout" Target="../slideLayouts/slideLayout109.xml"/><Relationship Id="rId54" Type="http://schemas.openxmlformats.org/officeDocument/2006/relationships/slideLayout" Target="../slideLayouts/slideLayout122.xml"/><Relationship Id="rId62" Type="http://schemas.openxmlformats.org/officeDocument/2006/relationships/slideLayout" Target="../slideLayouts/slideLayout13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5" Type="http://schemas.openxmlformats.org/officeDocument/2006/relationships/slideLayout" Target="../slideLayouts/slideLayout83.xml"/><Relationship Id="rId23" Type="http://schemas.openxmlformats.org/officeDocument/2006/relationships/slideLayout" Target="../slideLayouts/slideLayout91.xml"/><Relationship Id="rId28" Type="http://schemas.openxmlformats.org/officeDocument/2006/relationships/slideLayout" Target="../slideLayouts/slideLayout96.xml"/><Relationship Id="rId36" Type="http://schemas.openxmlformats.org/officeDocument/2006/relationships/slideLayout" Target="../slideLayouts/slideLayout104.xml"/><Relationship Id="rId49" Type="http://schemas.openxmlformats.org/officeDocument/2006/relationships/slideLayout" Target="../slideLayouts/slideLayout117.xml"/><Relationship Id="rId57" Type="http://schemas.openxmlformats.org/officeDocument/2006/relationships/slideLayout" Target="../slideLayouts/slideLayout125.xml"/><Relationship Id="rId10" Type="http://schemas.openxmlformats.org/officeDocument/2006/relationships/slideLayout" Target="../slideLayouts/slideLayout78.xml"/><Relationship Id="rId31" Type="http://schemas.openxmlformats.org/officeDocument/2006/relationships/slideLayout" Target="../slideLayouts/slideLayout99.xml"/><Relationship Id="rId44" Type="http://schemas.openxmlformats.org/officeDocument/2006/relationships/slideLayout" Target="../slideLayouts/slideLayout112.xml"/><Relationship Id="rId52" Type="http://schemas.openxmlformats.org/officeDocument/2006/relationships/slideLayout" Target="../slideLayouts/slideLayout120.xml"/><Relationship Id="rId60" Type="http://schemas.openxmlformats.org/officeDocument/2006/relationships/slideLayout" Target="../slideLayouts/slideLayout128.xml"/><Relationship Id="rId65" Type="http://schemas.openxmlformats.org/officeDocument/2006/relationships/image" Target="../media/image1.png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Relationship Id="rId13" Type="http://schemas.openxmlformats.org/officeDocument/2006/relationships/slideLayout" Target="../slideLayouts/slideLayout81.xml"/><Relationship Id="rId18" Type="http://schemas.openxmlformats.org/officeDocument/2006/relationships/slideLayout" Target="../slideLayouts/slideLayout86.xml"/><Relationship Id="rId39" Type="http://schemas.openxmlformats.org/officeDocument/2006/relationships/slideLayout" Target="../slideLayouts/slideLayout107.xml"/></Relationships>
</file>

<file path=ppt/slideMasters/_rels/slideMaster3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157.xml"/><Relationship Id="rId21" Type="http://schemas.openxmlformats.org/officeDocument/2006/relationships/slideLayout" Target="../slideLayouts/slideLayout152.xml"/><Relationship Id="rId42" Type="http://schemas.openxmlformats.org/officeDocument/2006/relationships/slideLayout" Target="../slideLayouts/slideLayout173.xml"/><Relationship Id="rId47" Type="http://schemas.openxmlformats.org/officeDocument/2006/relationships/slideLayout" Target="../slideLayouts/slideLayout178.xml"/><Relationship Id="rId63" Type="http://schemas.openxmlformats.org/officeDocument/2006/relationships/slideLayout" Target="../slideLayouts/slideLayout194.xml"/><Relationship Id="rId68" Type="http://schemas.openxmlformats.org/officeDocument/2006/relationships/slideLayout" Target="../slideLayouts/slideLayout199.xml"/><Relationship Id="rId2" Type="http://schemas.openxmlformats.org/officeDocument/2006/relationships/slideLayout" Target="../slideLayouts/slideLayout133.xml"/><Relationship Id="rId16" Type="http://schemas.openxmlformats.org/officeDocument/2006/relationships/slideLayout" Target="../slideLayouts/slideLayout147.xml"/><Relationship Id="rId29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42.xml"/><Relationship Id="rId24" Type="http://schemas.openxmlformats.org/officeDocument/2006/relationships/slideLayout" Target="../slideLayouts/slideLayout155.xml"/><Relationship Id="rId32" Type="http://schemas.openxmlformats.org/officeDocument/2006/relationships/slideLayout" Target="../slideLayouts/slideLayout163.xml"/><Relationship Id="rId37" Type="http://schemas.openxmlformats.org/officeDocument/2006/relationships/slideLayout" Target="../slideLayouts/slideLayout168.xml"/><Relationship Id="rId40" Type="http://schemas.openxmlformats.org/officeDocument/2006/relationships/slideLayout" Target="../slideLayouts/slideLayout171.xml"/><Relationship Id="rId45" Type="http://schemas.openxmlformats.org/officeDocument/2006/relationships/slideLayout" Target="../slideLayouts/slideLayout176.xml"/><Relationship Id="rId53" Type="http://schemas.openxmlformats.org/officeDocument/2006/relationships/slideLayout" Target="../slideLayouts/slideLayout184.xml"/><Relationship Id="rId58" Type="http://schemas.openxmlformats.org/officeDocument/2006/relationships/slideLayout" Target="../slideLayouts/slideLayout189.xml"/><Relationship Id="rId66" Type="http://schemas.openxmlformats.org/officeDocument/2006/relationships/slideLayout" Target="../slideLayouts/slideLayout197.xml"/><Relationship Id="rId5" Type="http://schemas.openxmlformats.org/officeDocument/2006/relationships/slideLayout" Target="../slideLayouts/slideLayout136.xml"/><Relationship Id="rId61" Type="http://schemas.openxmlformats.org/officeDocument/2006/relationships/slideLayout" Target="../slideLayouts/slideLayout192.xml"/><Relationship Id="rId19" Type="http://schemas.openxmlformats.org/officeDocument/2006/relationships/slideLayout" Target="../slideLayouts/slideLayout150.xml"/><Relationship Id="rId14" Type="http://schemas.openxmlformats.org/officeDocument/2006/relationships/slideLayout" Target="../slideLayouts/slideLayout145.xml"/><Relationship Id="rId22" Type="http://schemas.openxmlformats.org/officeDocument/2006/relationships/slideLayout" Target="../slideLayouts/slideLayout153.xml"/><Relationship Id="rId27" Type="http://schemas.openxmlformats.org/officeDocument/2006/relationships/slideLayout" Target="../slideLayouts/slideLayout158.xml"/><Relationship Id="rId30" Type="http://schemas.openxmlformats.org/officeDocument/2006/relationships/slideLayout" Target="../slideLayouts/slideLayout161.xml"/><Relationship Id="rId35" Type="http://schemas.openxmlformats.org/officeDocument/2006/relationships/slideLayout" Target="../slideLayouts/slideLayout166.xml"/><Relationship Id="rId43" Type="http://schemas.openxmlformats.org/officeDocument/2006/relationships/slideLayout" Target="../slideLayouts/slideLayout174.xml"/><Relationship Id="rId48" Type="http://schemas.openxmlformats.org/officeDocument/2006/relationships/slideLayout" Target="../slideLayouts/slideLayout179.xml"/><Relationship Id="rId56" Type="http://schemas.openxmlformats.org/officeDocument/2006/relationships/slideLayout" Target="../slideLayouts/slideLayout187.xml"/><Relationship Id="rId64" Type="http://schemas.openxmlformats.org/officeDocument/2006/relationships/slideLayout" Target="../slideLayouts/slideLayout195.xml"/><Relationship Id="rId69" Type="http://schemas.openxmlformats.org/officeDocument/2006/relationships/slideLayout" Target="../slideLayouts/slideLayout200.xml"/><Relationship Id="rId8" Type="http://schemas.openxmlformats.org/officeDocument/2006/relationships/slideLayout" Target="../slideLayouts/slideLayout139.xml"/><Relationship Id="rId51" Type="http://schemas.openxmlformats.org/officeDocument/2006/relationships/slideLayout" Target="../slideLayouts/slideLayout182.xml"/><Relationship Id="rId72" Type="http://schemas.openxmlformats.org/officeDocument/2006/relationships/theme" Target="../theme/theme3.xml"/><Relationship Id="rId3" Type="http://schemas.openxmlformats.org/officeDocument/2006/relationships/slideLayout" Target="../slideLayouts/slideLayout134.xml"/><Relationship Id="rId12" Type="http://schemas.openxmlformats.org/officeDocument/2006/relationships/slideLayout" Target="../slideLayouts/slideLayout143.xml"/><Relationship Id="rId17" Type="http://schemas.openxmlformats.org/officeDocument/2006/relationships/slideLayout" Target="../slideLayouts/slideLayout148.xml"/><Relationship Id="rId25" Type="http://schemas.openxmlformats.org/officeDocument/2006/relationships/slideLayout" Target="../slideLayouts/slideLayout156.xml"/><Relationship Id="rId33" Type="http://schemas.openxmlformats.org/officeDocument/2006/relationships/slideLayout" Target="../slideLayouts/slideLayout164.xml"/><Relationship Id="rId38" Type="http://schemas.openxmlformats.org/officeDocument/2006/relationships/slideLayout" Target="../slideLayouts/slideLayout169.xml"/><Relationship Id="rId46" Type="http://schemas.openxmlformats.org/officeDocument/2006/relationships/slideLayout" Target="../slideLayouts/slideLayout177.xml"/><Relationship Id="rId59" Type="http://schemas.openxmlformats.org/officeDocument/2006/relationships/slideLayout" Target="../slideLayouts/slideLayout190.xml"/><Relationship Id="rId67" Type="http://schemas.openxmlformats.org/officeDocument/2006/relationships/slideLayout" Target="../slideLayouts/slideLayout198.xml"/><Relationship Id="rId20" Type="http://schemas.openxmlformats.org/officeDocument/2006/relationships/slideLayout" Target="../slideLayouts/slideLayout151.xml"/><Relationship Id="rId41" Type="http://schemas.openxmlformats.org/officeDocument/2006/relationships/slideLayout" Target="../slideLayouts/slideLayout172.xml"/><Relationship Id="rId54" Type="http://schemas.openxmlformats.org/officeDocument/2006/relationships/slideLayout" Target="../slideLayouts/slideLayout185.xml"/><Relationship Id="rId62" Type="http://schemas.openxmlformats.org/officeDocument/2006/relationships/slideLayout" Target="../slideLayouts/slideLayout193.xml"/><Relationship Id="rId70" Type="http://schemas.openxmlformats.org/officeDocument/2006/relationships/slideLayout" Target="../slideLayouts/slideLayout201.xml"/><Relationship Id="rId1" Type="http://schemas.openxmlformats.org/officeDocument/2006/relationships/slideLayout" Target="../slideLayouts/slideLayout132.xml"/><Relationship Id="rId6" Type="http://schemas.openxmlformats.org/officeDocument/2006/relationships/slideLayout" Target="../slideLayouts/slideLayout137.xml"/><Relationship Id="rId15" Type="http://schemas.openxmlformats.org/officeDocument/2006/relationships/slideLayout" Target="../slideLayouts/slideLayout146.xml"/><Relationship Id="rId23" Type="http://schemas.openxmlformats.org/officeDocument/2006/relationships/slideLayout" Target="../slideLayouts/slideLayout154.xml"/><Relationship Id="rId28" Type="http://schemas.openxmlformats.org/officeDocument/2006/relationships/slideLayout" Target="../slideLayouts/slideLayout159.xml"/><Relationship Id="rId36" Type="http://schemas.openxmlformats.org/officeDocument/2006/relationships/slideLayout" Target="../slideLayouts/slideLayout167.xml"/><Relationship Id="rId49" Type="http://schemas.openxmlformats.org/officeDocument/2006/relationships/slideLayout" Target="../slideLayouts/slideLayout180.xml"/><Relationship Id="rId57" Type="http://schemas.openxmlformats.org/officeDocument/2006/relationships/slideLayout" Target="../slideLayouts/slideLayout188.xml"/><Relationship Id="rId10" Type="http://schemas.openxmlformats.org/officeDocument/2006/relationships/slideLayout" Target="../slideLayouts/slideLayout141.xml"/><Relationship Id="rId31" Type="http://schemas.openxmlformats.org/officeDocument/2006/relationships/slideLayout" Target="../slideLayouts/slideLayout162.xml"/><Relationship Id="rId44" Type="http://schemas.openxmlformats.org/officeDocument/2006/relationships/slideLayout" Target="../slideLayouts/slideLayout175.xml"/><Relationship Id="rId52" Type="http://schemas.openxmlformats.org/officeDocument/2006/relationships/slideLayout" Target="../slideLayouts/slideLayout183.xml"/><Relationship Id="rId60" Type="http://schemas.openxmlformats.org/officeDocument/2006/relationships/slideLayout" Target="../slideLayouts/slideLayout191.xml"/><Relationship Id="rId65" Type="http://schemas.openxmlformats.org/officeDocument/2006/relationships/slideLayout" Target="../slideLayouts/slideLayout196.xml"/><Relationship Id="rId73" Type="http://schemas.openxmlformats.org/officeDocument/2006/relationships/image" Target="../media/image1.png"/><Relationship Id="rId4" Type="http://schemas.openxmlformats.org/officeDocument/2006/relationships/slideLayout" Target="../slideLayouts/slideLayout135.xml"/><Relationship Id="rId9" Type="http://schemas.openxmlformats.org/officeDocument/2006/relationships/slideLayout" Target="../slideLayouts/slideLayout140.xml"/><Relationship Id="rId13" Type="http://schemas.openxmlformats.org/officeDocument/2006/relationships/slideLayout" Target="../slideLayouts/slideLayout144.xml"/><Relationship Id="rId18" Type="http://schemas.openxmlformats.org/officeDocument/2006/relationships/slideLayout" Target="../slideLayouts/slideLayout149.xml"/><Relationship Id="rId39" Type="http://schemas.openxmlformats.org/officeDocument/2006/relationships/slideLayout" Target="../slideLayouts/slideLayout170.xml"/><Relationship Id="rId34" Type="http://schemas.openxmlformats.org/officeDocument/2006/relationships/slideLayout" Target="../slideLayouts/slideLayout165.xml"/><Relationship Id="rId50" Type="http://schemas.openxmlformats.org/officeDocument/2006/relationships/slideLayout" Target="../slideLayouts/slideLayout181.xml"/><Relationship Id="rId55" Type="http://schemas.openxmlformats.org/officeDocument/2006/relationships/slideLayout" Target="../slideLayouts/slideLayout186.xml"/><Relationship Id="rId7" Type="http://schemas.openxmlformats.org/officeDocument/2006/relationships/slideLayout" Target="../slideLayouts/slideLayout138.xml"/><Relationship Id="rId71" Type="http://schemas.openxmlformats.org/officeDocument/2006/relationships/slideLayout" Target="../slideLayouts/slideLayout20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9000" y="73800"/>
            <a:ext cx="66006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None/>
              <a:defRPr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9000" y="523400"/>
            <a:ext cx="8226000" cy="315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Char char="●"/>
              <a:def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1950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Lexend"/>
              <a:buChar char="–"/>
              <a:defRPr sz="21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exend"/>
              <a:buChar char="–"/>
              <a:defRPr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49250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Lexend"/>
              <a:buChar char="–"/>
              <a:defRPr sz="1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1"/>
              </a:buClr>
              <a:buSzPts val="1800"/>
              <a:buFont typeface="Kalam"/>
              <a:buChar char="–"/>
              <a:defRPr sz="18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defRPr>
            </a:lvl9pPr>
          </a:lstStyle>
          <a:p>
            <a:endParaRPr/>
          </a:p>
        </p:txBody>
      </p:sp>
      <p:pic>
        <p:nvPicPr>
          <p:cNvPr id="8" name="Google Shape;8;p1"/>
          <p:cNvPicPr preferRelativeResize="0"/>
          <p:nvPr/>
        </p:nvPicPr>
        <p:blipFill>
          <a:blip r:embed="rId70">
            <a:alphaModFix/>
          </a:blip>
          <a:stretch>
            <a:fillRect/>
          </a:stretch>
        </p:blipFill>
        <p:spPr>
          <a:xfrm>
            <a:off x="8524129" y="4430050"/>
            <a:ext cx="234000" cy="318241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70" r:id="rId21"/>
    <p:sldLayoutId id="2147483671" r:id="rId22"/>
    <p:sldLayoutId id="2147483672" r:id="rId23"/>
    <p:sldLayoutId id="2147483673" r:id="rId24"/>
    <p:sldLayoutId id="2147483674" r:id="rId25"/>
    <p:sldLayoutId id="2147483675" r:id="rId26"/>
    <p:sldLayoutId id="2147483676" r:id="rId27"/>
    <p:sldLayoutId id="2147483677" r:id="rId28"/>
    <p:sldLayoutId id="2147483678" r:id="rId29"/>
    <p:sldLayoutId id="2147483679" r:id="rId30"/>
    <p:sldLayoutId id="2147483680" r:id="rId31"/>
    <p:sldLayoutId id="2147483681" r:id="rId32"/>
    <p:sldLayoutId id="2147483682" r:id="rId33"/>
    <p:sldLayoutId id="2147483683" r:id="rId34"/>
    <p:sldLayoutId id="2147483684" r:id="rId35"/>
    <p:sldLayoutId id="2147483685" r:id="rId36"/>
    <p:sldLayoutId id="2147483686" r:id="rId37"/>
    <p:sldLayoutId id="2147483687" r:id="rId38"/>
    <p:sldLayoutId id="2147483688" r:id="rId39"/>
    <p:sldLayoutId id="2147483689" r:id="rId40"/>
    <p:sldLayoutId id="2147483690" r:id="rId41"/>
    <p:sldLayoutId id="2147483691" r:id="rId42"/>
    <p:sldLayoutId id="2147483692" r:id="rId43"/>
    <p:sldLayoutId id="2147483693" r:id="rId44"/>
    <p:sldLayoutId id="2147483694" r:id="rId45"/>
    <p:sldLayoutId id="2147483695" r:id="rId46"/>
    <p:sldLayoutId id="2147483696" r:id="rId47"/>
    <p:sldLayoutId id="2147483697" r:id="rId48"/>
    <p:sldLayoutId id="2147483698" r:id="rId49"/>
    <p:sldLayoutId id="2147483699" r:id="rId50"/>
    <p:sldLayoutId id="2147483700" r:id="rId51"/>
    <p:sldLayoutId id="2147483701" r:id="rId52"/>
    <p:sldLayoutId id="2147483702" r:id="rId53"/>
    <p:sldLayoutId id="2147483703" r:id="rId54"/>
    <p:sldLayoutId id="2147483704" r:id="rId55"/>
    <p:sldLayoutId id="2147483705" r:id="rId56"/>
    <p:sldLayoutId id="2147483706" r:id="rId57"/>
    <p:sldLayoutId id="2147483707" r:id="rId58"/>
    <p:sldLayoutId id="2147483708" r:id="rId59"/>
    <p:sldLayoutId id="2147483709" r:id="rId60"/>
    <p:sldLayoutId id="2147483710" r:id="rId61"/>
    <p:sldLayoutId id="2147483711" r:id="rId62"/>
    <p:sldLayoutId id="2147483712" r:id="rId63"/>
    <p:sldLayoutId id="2147483713" r:id="rId64"/>
    <p:sldLayoutId id="2147483714" r:id="rId65"/>
    <p:sldLayoutId id="2147483715" r:id="rId66"/>
    <p:sldLayoutId id="2147483716" r:id="rId67"/>
    <p:sldLayoutId id="2147483718" r:id="rId6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204">
          <p15:clr>
            <a:schemeClr val="dk2"/>
          </p15:clr>
        </p15:guide>
        <p15:guide id="2" pos="1819">
          <p15:clr>
            <a:srgbClr val="0000FF"/>
          </p15:clr>
        </p15:guide>
        <p15:guide id="3" orient="horz" pos="340">
          <p15:clr>
            <a:srgbClr val="222222"/>
          </p15:clr>
        </p15:guide>
        <p15:guide id="4" pos="2123">
          <p15:clr>
            <a:srgbClr val="0000FF"/>
          </p15:clr>
        </p15:guide>
        <p15:guide id="5" pos="2880">
          <p15:clr>
            <a:srgbClr val="EA4335"/>
          </p15:clr>
        </p15:guide>
        <p15:guide id="6" pos="3637">
          <p15:clr>
            <a:srgbClr val="0000FF"/>
          </p15:clr>
        </p15:guide>
        <p15:guide id="7" pos="3941">
          <p15:clr>
            <a:srgbClr val="0000FF"/>
          </p15:clr>
        </p15:guide>
        <p15:guide id="8" pos="5556">
          <p15:clr>
            <a:srgbClr val="222222"/>
          </p15:clr>
        </p15:guide>
        <p15:guide id="9" pos="1061">
          <p15:clr>
            <a:srgbClr val="9AA0A6"/>
          </p15:clr>
        </p15:guide>
        <p15:guide id="10" pos="4699">
          <p15:clr>
            <a:srgbClr val="9AA0A6"/>
          </p15:clr>
        </p15:guide>
        <p15:guide id="11" orient="horz" pos="680">
          <p15:clr>
            <a:srgbClr val="B7B7B7"/>
          </p15:clr>
        </p15:guide>
        <p15:guide id="12" orient="horz" pos="1020">
          <p15:clr>
            <a:srgbClr val="B7B7B7"/>
          </p15:clr>
        </p15:guide>
        <p15:guide id="13" orient="horz" pos="1361">
          <p15:clr>
            <a:srgbClr val="B7B7B7"/>
          </p15:clr>
        </p15:guide>
        <p15:guide id="14" orient="horz" pos="1701">
          <p15:clr>
            <a:srgbClr val="B7B7B7"/>
          </p15:clr>
        </p15:guide>
        <p15:guide id="15" orient="horz" pos="2041">
          <p15:clr>
            <a:srgbClr val="B7B7B7"/>
          </p15:clr>
        </p15:guide>
        <p15:guide id="16" orient="horz" pos="2381">
          <p15:clr>
            <a:srgbClr val="B7B7B7"/>
          </p15:clr>
        </p15:guide>
        <p15:guide id="17" orient="horz" pos="3036">
          <p15:clr>
            <a:srgbClr val="000000"/>
          </p15:clr>
        </p15:guide>
        <p15:guide id="18" pos="2721">
          <p15:clr>
            <a:schemeClr val="dk1"/>
          </p15:clr>
        </p15:guide>
        <p15:guide id="19" pos="3039">
          <p15:clr>
            <a:schemeClr val="dk1"/>
          </p15:clr>
        </p15:guide>
        <p15:guide id="20" orient="horz" pos="510">
          <p15:clr>
            <a:srgbClr val="B7B7B7"/>
          </p15:clr>
        </p15:guide>
        <p15:guide id="21" orient="horz" pos="1620">
          <p15:clr>
            <a:srgbClr val="EA4335"/>
          </p15:clr>
        </p15:guide>
        <p15:guide id="22" orient="horz" pos="2721">
          <p15:clr>
            <a:srgbClr val="B7B7B7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8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" name="Google Shape;829;p73"/>
          <p:cNvSpPr txBox="1">
            <a:spLocks noGrp="1"/>
          </p:cNvSpPr>
          <p:nvPr>
            <p:ph type="title"/>
          </p:nvPr>
        </p:nvSpPr>
        <p:spPr>
          <a:xfrm>
            <a:off x="459000" y="73800"/>
            <a:ext cx="66006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None/>
              <a:defRPr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endParaRPr/>
          </a:p>
        </p:txBody>
      </p:sp>
      <p:sp>
        <p:nvSpPr>
          <p:cNvPr id="830" name="Google Shape;830;p73"/>
          <p:cNvSpPr txBox="1">
            <a:spLocks noGrp="1"/>
          </p:cNvSpPr>
          <p:nvPr>
            <p:ph type="body" idx="1"/>
          </p:nvPr>
        </p:nvSpPr>
        <p:spPr>
          <a:xfrm>
            <a:off x="459000" y="523400"/>
            <a:ext cx="8226000" cy="315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Char char="●"/>
              <a:def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1950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Lexend"/>
              <a:buChar char="–"/>
              <a:defRPr sz="21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exend"/>
              <a:buChar char="–"/>
              <a:defRPr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49250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Lexend"/>
              <a:buChar char="–"/>
              <a:defRPr sz="1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1"/>
              </a:buClr>
              <a:buSzPts val="1800"/>
              <a:buFont typeface="Kalam"/>
              <a:buChar char="–"/>
              <a:defRPr sz="18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defRPr>
            </a:lvl9pPr>
          </a:lstStyle>
          <a:p>
            <a:endParaRPr/>
          </a:p>
        </p:txBody>
      </p:sp>
      <p:pic>
        <p:nvPicPr>
          <p:cNvPr id="831" name="Google Shape;831;p73"/>
          <p:cNvPicPr preferRelativeResize="0"/>
          <p:nvPr/>
        </p:nvPicPr>
        <p:blipFill>
          <a:blip r:embed="rId65">
            <a:alphaModFix/>
          </a:blip>
          <a:stretch>
            <a:fillRect/>
          </a:stretch>
        </p:blipFill>
        <p:spPr>
          <a:xfrm>
            <a:off x="8524129" y="4430050"/>
            <a:ext cx="234000" cy="318241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  <p:sldLayoutId id="2147483730" r:id="rId12"/>
    <p:sldLayoutId id="2147483731" r:id="rId13"/>
    <p:sldLayoutId id="2147483732" r:id="rId14"/>
    <p:sldLayoutId id="2147483733" r:id="rId15"/>
    <p:sldLayoutId id="2147483734" r:id="rId16"/>
    <p:sldLayoutId id="2147483735" r:id="rId17"/>
    <p:sldLayoutId id="2147483736" r:id="rId18"/>
    <p:sldLayoutId id="2147483737" r:id="rId19"/>
    <p:sldLayoutId id="2147483738" r:id="rId20"/>
    <p:sldLayoutId id="2147483739" r:id="rId21"/>
    <p:sldLayoutId id="2147483740" r:id="rId22"/>
    <p:sldLayoutId id="2147483741" r:id="rId23"/>
    <p:sldLayoutId id="2147483742" r:id="rId24"/>
    <p:sldLayoutId id="2147483743" r:id="rId25"/>
    <p:sldLayoutId id="2147483744" r:id="rId26"/>
    <p:sldLayoutId id="2147483745" r:id="rId27"/>
    <p:sldLayoutId id="2147483746" r:id="rId28"/>
    <p:sldLayoutId id="2147483747" r:id="rId29"/>
    <p:sldLayoutId id="2147483748" r:id="rId30"/>
    <p:sldLayoutId id="2147483749" r:id="rId31"/>
    <p:sldLayoutId id="2147483750" r:id="rId32"/>
    <p:sldLayoutId id="2147483751" r:id="rId33"/>
    <p:sldLayoutId id="2147483752" r:id="rId34"/>
    <p:sldLayoutId id="2147483753" r:id="rId35"/>
    <p:sldLayoutId id="2147483754" r:id="rId36"/>
    <p:sldLayoutId id="2147483755" r:id="rId37"/>
    <p:sldLayoutId id="2147483756" r:id="rId38"/>
    <p:sldLayoutId id="2147483757" r:id="rId39"/>
    <p:sldLayoutId id="2147483758" r:id="rId40"/>
    <p:sldLayoutId id="2147483759" r:id="rId41"/>
    <p:sldLayoutId id="2147483760" r:id="rId42"/>
    <p:sldLayoutId id="2147483761" r:id="rId43"/>
    <p:sldLayoutId id="2147483762" r:id="rId44"/>
    <p:sldLayoutId id="2147483763" r:id="rId45"/>
    <p:sldLayoutId id="2147483764" r:id="rId46"/>
    <p:sldLayoutId id="2147483765" r:id="rId47"/>
    <p:sldLayoutId id="2147483766" r:id="rId48"/>
    <p:sldLayoutId id="2147483767" r:id="rId49"/>
    <p:sldLayoutId id="2147483768" r:id="rId50"/>
    <p:sldLayoutId id="2147483769" r:id="rId51"/>
    <p:sldLayoutId id="2147483770" r:id="rId52"/>
    <p:sldLayoutId id="2147483771" r:id="rId53"/>
    <p:sldLayoutId id="2147483772" r:id="rId54"/>
    <p:sldLayoutId id="2147483773" r:id="rId55"/>
    <p:sldLayoutId id="2147483774" r:id="rId56"/>
    <p:sldLayoutId id="2147483775" r:id="rId57"/>
    <p:sldLayoutId id="2147483776" r:id="rId58"/>
    <p:sldLayoutId id="2147483777" r:id="rId59"/>
    <p:sldLayoutId id="2147483778" r:id="rId60"/>
    <p:sldLayoutId id="2147483779" r:id="rId61"/>
    <p:sldLayoutId id="2147483780" r:id="rId62"/>
    <p:sldLayoutId id="2147483781" r:id="rId6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204">
          <p15:clr>
            <a:schemeClr val="dk2"/>
          </p15:clr>
        </p15:guide>
        <p15:guide id="2" pos="1819">
          <p15:clr>
            <a:srgbClr val="0000FF"/>
          </p15:clr>
        </p15:guide>
        <p15:guide id="3" orient="horz" pos="340">
          <p15:clr>
            <a:srgbClr val="222222"/>
          </p15:clr>
        </p15:guide>
        <p15:guide id="4" pos="2123">
          <p15:clr>
            <a:srgbClr val="0000FF"/>
          </p15:clr>
        </p15:guide>
        <p15:guide id="5" pos="2880">
          <p15:clr>
            <a:srgbClr val="EA4335"/>
          </p15:clr>
        </p15:guide>
        <p15:guide id="6" pos="3637">
          <p15:clr>
            <a:srgbClr val="0000FF"/>
          </p15:clr>
        </p15:guide>
        <p15:guide id="7" pos="3941">
          <p15:clr>
            <a:srgbClr val="0000FF"/>
          </p15:clr>
        </p15:guide>
        <p15:guide id="8" pos="5556">
          <p15:clr>
            <a:srgbClr val="222222"/>
          </p15:clr>
        </p15:guide>
        <p15:guide id="9" pos="1061">
          <p15:clr>
            <a:srgbClr val="9AA0A6"/>
          </p15:clr>
        </p15:guide>
        <p15:guide id="10" pos="4699">
          <p15:clr>
            <a:srgbClr val="9AA0A6"/>
          </p15:clr>
        </p15:guide>
        <p15:guide id="11" orient="horz" pos="680">
          <p15:clr>
            <a:srgbClr val="B7B7B7"/>
          </p15:clr>
        </p15:guide>
        <p15:guide id="12" orient="horz" pos="1020">
          <p15:clr>
            <a:srgbClr val="B7B7B7"/>
          </p15:clr>
        </p15:guide>
        <p15:guide id="13" orient="horz" pos="1361">
          <p15:clr>
            <a:srgbClr val="B7B7B7"/>
          </p15:clr>
        </p15:guide>
        <p15:guide id="14" orient="horz" pos="1701">
          <p15:clr>
            <a:srgbClr val="B7B7B7"/>
          </p15:clr>
        </p15:guide>
        <p15:guide id="15" orient="horz" pos="2041">
          <p15:clr>
            <a:srgbClr val="B7B7B7"/>
          </p15:clr>
        </p15:guide>
        <p15:guide id="16" orient="horz" pos="2381">
          <p15:clr>
            <a:srgbClr val="B7B7B7"/>
          </p15:clr>
        </p15:guide>
        <p15:guide id="17" orient="horz" pos="3036">
          <p15:clr>
            <a:srgbClr val="000000"/>
          </p15:clr>
        </p15:guide>
        <p15:guide id="18" pos="2721">
          <p15:clr>
            <a:schemeClr val="dk1"/>
          </p15:clr>
        </p15:guide>
        <p15:guide id="19" pos="3039">
          <p15:clr>
            <a:schemeClr val="dk1"/>
          </p15:clr>
        </p15:guide>
        <p15:guide id="20" orient="horz" pos="510">
          <p15:clr>
            <a:srgbClr val="B7B7B7"/>
          </p15:clr>
        </p15:guide>
        <p15:guide id="21" orient="horz" pos="1620">
          <p15:clr>
            <a:srgbClr val="EA4335"/>
          </p15:clr>
        </p15:guide>
        <p15:guide id="22" orient="horz" pos="2721">
          <p15:clr>
            <a:srgbClr val="B7B7B7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15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8" name="Google Shape;1588;p137"/>
          <p:cNvSpPr txBox="1">
            <a:spLocks noGrp="1"/>
          </p:cNvSpPr>
          <p:nvPr>
            <p:ph type="title"/>
          </p:nvPr>
        </p:nvSpPr>
        <p:spPr>
          <a:xfrm>
            <a:off x="459000" y="73800"/>
            <a:ext cx="66006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None/>
              <a:defRPr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endParaRPr/>
          </a:p>
        </p:txBody>
      </p:sp>
      <p:sp>
        <p:nvSpPr>
          <p:cNvPr id="1589" name="Google Shape;1589;p137"/>
          <p:cNvSpPr txBox="1">
            <a:spLocks noGrp="1"/>
          </p:cNvSpPr>
          <p:nvPr>
            <p:ph type="body" idx="1"/>
          </p:nvPr>
        </p:nvSpPr>
        <p:spPr>
          <a:xfrm>
            <a:off x="459000" y="523400"/>
            <a:ext cx="8226000" cy="315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Char char="●"/>
              <a:def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1950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Lexend"/>
              <a:buChar char="–"/>
              <a:defRPr sz="21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exend"/>
              <a:buChar char="–"/>
              <a:defRPr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49250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Lexend"/>
              <a:buChar char="–"/>
              <a:defRPr sz="1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1"/>
              </a:buClr>
              <a:buSzPts val="1800"/>
              <a:buFont typeface="Kalam"/>
              <a:buChar char="–"/>
              <a:defRPr sz="18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defRPr>
            </a:lvl9pPr>
          </a:lstStyle>
          <a:p>
            <a:endParaRPr/>
          </a:p>
        </p:txBody>
      </p:sp>
      <p:pic>
        <p:nvPicPr>
          <p:cNvPr id="1590" name="Google Shape;1590;p137"/>
          <p:cNvPicPr preferRelativeResize="0"/>
          <p:nvPr/>
        </p:nvPicPr>
        <p:blipFill>
          <a:blip r:embed="rId73">
            <a:alphaModFix/>
          </a:blip>
          <a:stretch>
            <a:fillRect/>
          </a:stretch>
        </p:blipFill>
        <p:spPr>
          <a:xfrm>
            <a:off x="8524129" y="4430050"/>
            <a:ext cx="234000" cy="318241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  <p:sldLayoutId id="2147483799" r:id="rId18"/>
    <p:sldLayoutId id="2147483800" r:id="rId19"/>
    <p:sldLayoutId id="2147483801" r:id="rId20"/>
    <p:sldLayoutId id="2147483802" r:id="rId21"/>
    <p:sldLayoutId id="2147483803" r:id="rId22"/>
    <p:sldLayoutId id="2147483804" r:id="rId23"/>
    <p:sldLayoutId id="2147483805" r:id="rId24"/>
    <p:sldLayoutId id="2147483806" r:id="rId25"/>
    <p:sldLayoutId id="2147483807" r:id="rId26"/>
    <p:sldLayoutId id="2147483808" r:id="rId27"/>
    <p:sldLayoutId id="2147483809" r:id="rId28"/>
    <p:sldLayoutId id="2147483810" r:id="rId29"/>
    <p:sldLayoutId id="2147483811" r:id="rId30"/>
    <p:sldLayoutId id="2147483812" r:id="rId31"/>
    <p:sldLayoutId id="2147483813" r:id="rId32"/>
    <p:sldLayoutId id="2147483814" r:id="rId33"/>
    <p:sldLayoutId id="2147483815" r:id="rId34"/>
    <p:sldLayoutId id="2147483816" r:id="rId35"/>
    <p:sldLayoutId id="2147483817" r:id="rId36"/>
    <p:sldLayoutId id="2147483818" r:id="rId37"/>
    <p:sldLayoutId id="2147483819" r:id="rId38"/>
    <p:sldLayoutId id="2147483820" r:id="rId39"/>
    <p:sldLayoutId id="2147483821" r:id="rId40"/>
    <p:sldLayoutId id="2147483822" r:id="rId41"/>
    <p:sldLayoutId id="2147483823" r:id="rId42"/>
    <p:sldLayoutId id="2147483824" r:id="rId43"/>
    <p:sldLayoutId id="2147483825" r:id="rId44"/>
    <p:sldLayoutId id="2147483826" r:id="rId45"/>
    <p:sldLayoutId id="2147483827" r:id="rId46"/>
    <p:sldLayoutId id="2147483828" r:id="rId47"/>
    <p:sldLayoutId id="2147483829" r:id="rId48"/>
    <p:sldLayoutId id="2147483830" r:id="rId49"/>
    <p:sldLayoutId id="2147483831" r:id="rId50"/>
    <p:sldLayoutId id="2147483832" r:id="rId51"/>
    <p:sldLayoutId id="2147483833" r:id="rId52"/>
    <p:sldLayoutId id="2147483834" r:id="rId53"/>
    <p:sldLayoutId id="2147483835" r:id="rId54"/>
    <p:sldLayoutId id="2147483836" r:id="rId55"/>
    <p:sldLayoutId id="2147483837" r:id="rId56"/>
    <p:sldLayoutId id="2147483838" r:id="rId57"/>
    <p:sldLayoutId id="2147483839" r:id="rId58"/>
    <p:sldLayoutId id="2147483840" r:id="rId59"/>
    <p:sldLayoutId id="2147483841" r:id="rId60"/>
    <p:sldLayoutId id="2147483842" r:id="rId61"/>
    <p:sldLayoutId id="2147483843" r:id="rId62"/>
    <p:sldLayoutId id="2147483844" r:id="rId63"/>
    <p:sldLayoutId id="2147483845" r:id="rId64"/>
    <p:sldLayoutId id="2147483846" r:id="rId65"/>
    <p:sldLayoutId id="2147483847" r:id="rId66"/>
    <p:sldLayoutId id="2147483848" r:id="rId67"/>
    <p:sldLayoutId id="2147483849" r:id="rId68"/>
    <p:sldLayoutId id="2147483850" r:id="rId69"/>
    <p:sldLayoutId id="2147483851" r:id="rId70"/>
    <p:sldLayoutId id="2147483852" r:id="rId7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204">
          <p15:clr>
            <a:schemeClr val="dk2"/>
          </p15:clr>
        </p15:guide>
        <p15:guide id="2" pos="1819">
          <p15:clr>
            <a:srgbClr val="0000FF"/>
          </p15:clr>
        </p15:guide>
        <p15:guide id="3" orient="horz" pos="340">
          <p15:clr>
            <a:srgbClr val="222222"/>
          </p15:clr>
        </p15:guide>
        <p15:guide id="4" pos="2123">
          <p15:clr>
            <a:srgbClr val="0000FF"/>
          </p15:clr>
        </p15:guide>
        <p15:guide id="5" pos="2880">
          <p15:clr>
            <a:srgbClr val="EA4335"/>
          </p15:clr>
        </p15:guide>
        <p15:guide id="6" pos="3637">
          <p15:clr>
            <a:srgbClr val="0000FF"/>
          </p15:clr>
        </p15:guide>
        <p15:guide id="7" pos="3941">
          <p15:clr>
            <a:srgbClr val="0000FF"/>
          </p15:clr>
        </p15:guide>
        <p15:guide id="8" pos="5556">
          <p15:clr>
            <a:srgbClr val="222222"/>
          </p15:clr>
        </p15:guide>
        <p15:guide id="9" pos="1061">
          <p15:clr>
            <a:srgbClr val="9AA0A6"/>
          </p15:clr>
        </p15:guide>
        <p15:guide id="10" pos="4699">
          <p15:clr>
            <a:srgbClr val="9AA0A6"/>
          </p15:clr>
        </p15:guide>
        <p15:guide id="11" orient="horz" pos="680">
          <p15:clr>
            <a:srgbClr val="B7B7B7"/>
          </p15:clr>
        </p15:guide>
        <p15:guide id="12" orient="horz" pos="1020">
          <p15:clr>
            <a:srgbClr val="B7B7B7"/>
          </p15:clr>
        </p15:guide>
        <p15:guide id="13" orient="horz" pos="1361">
          <p15:clr>
            <a:srgbClr val="B7B7B7"/>
          </p15:clr>
        </p15:guide>
        <p15:guide id="14" orient="horz" pos="1701">
          <p15:clr>
            <a:srgbClr val="B7B7B7"/>
          </p15:clr>
        </p15:guide>
        <p15:guide id="15" orient="horz" pos="2041">
          <p15:clr>
            <a:srgbClr val="B7B7B7"/>
          </p15:clr>
        </p15:guide>
        <p15:guide id="16" orient="horz" pos="2381">
          <p15:clr>
            <a:srgbClr val="B7B7B7"/>
          </p15:clr>
        </p15:guide>
        <p15:guide id="17" orient="horz" pos="3036">
          <p15:clr>
            <a:srgbClr val="000000"/>
          </p15:clr>
        </p15:guide>
        <p15:guide id="18" pos="2721">
          <p15:clr>
            <a:schemeClr val="dk1"/>
          </p15:clr>
        </p15:guide>
        <p15:guide id="19" pos="3039">
          <p15:clr>
            <a:schemeClr val="dk1"/>
          </p15:clr>
        </p15:guide>
        <p15:guide id="20" orient="horz" pos="510">
          <p15:clr>
            <a:srgbClr val="B7B7B7"/>
          </p15:clr>
        </p15:guide>
        <p15:guide id="21" orient="horz" pos="1620">
          <p15:clr>
            <a:srgbClr val="EA4335"/>
          </p15:clr>
        </p15:guide>
        <p15:guide id="22" orient="horz" pos="2721">
          <p15:clr>
            <a:srgbClr val="B7B7B7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9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1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Relationship Id="rId9" Type="http://schemas.openxmlformats.org/officeDocument/2006/relationships/image" Target="../media/image6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1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1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58.png"/><Relationship Id="rId7" Type="http://schemas.openxmlformats.org/officeDocument/2006/relationships/image" Target="../media/image6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1.xml"/><Relationship Id="rId6" Type="http://schemas.openxmlformats.org/officeDocument/2006/relationships/image" Target="../media/image65.png"/><Relationship Id="rId5" Type="http://schemas.openxmlformats.org/officeDocument/2006/relationships/image" Target="../media/image63.png"/><Relationship Id="rId4" Type="http://schemas.openxmlformats.org/officeDocument/2006/relationships/image" Target="../media/image64.png"/><Relationship Id="rId9" Type="http://schemas.openxmlformats.org/officeDocument/2006/relationships/image" Target="../media/image6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58.png"/><Relationship Id="rId7" Type="http://schemas.openxmlformats.org/officeDocument/2006/relationships/image" Target="../media/image7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1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image" Target="../media/image57.png"/><Relationship Id="rId7" Type="http://schemas.openxmlformats.org/officeDocument/2006/relationships/image" Target="../media/image7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5.xml"/><Relationship Id="rId6" Type="http://schemas.openxmlformats.org/officeDocument/2006/relationships/image" Target="../media/image63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1.xml"/><Relationship Id="rId6" Type="http://schemas.openxmlformats.org/officeDocument/2006/relationships/image" Target="../media/image63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60.png"/><Relationship Id="rId7" Type="http://schemas.openxmlformats.org/officeDocument/2006/relationships/image" Target="../media/image6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1.xml"/><Relationship Id="rId6" Type="http://schemas.openxmlformats.org/officeDocument/2006/relationships/image" Target="../media/image61.png"/><Relationship Id="rId5" Type="http://schemas.openxmlformats.org/officeDocument/2006/relationships/image" Target="../media/image59.png"/><Relationship Id="rId4" Type="http://schemas.openxmlformats.org/officeDocument/2006/relationships/image" Target="../media/image6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7" Type="http://schemas.openxmlformats.org/officeDocument/2006/relationships/image" Target="../media/image7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61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5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7" Type="http://schemas.openxmlformats.org/officeDocument/2006/relationships/image" Target="../media/image7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5.xml"/><Relationship Id="rId6" Type="http://schemas.openxmlformats.org/officeDocument/2006/relationships/image" Target="../media/image63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9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3" Type="http://schemas.openxmlformats.org/officeDocument/2006/relationships/image" Target="../media/image78.png"/><Relationship Id="rId7" Type="http://schemas.openxmlformats.org/officeDocument/2006/relationships/image" Target="../media/image8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93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79.png"/><Relationship Id="rId9" Type="http://schemas.openxmlformats.org/officeDocument/2006/relationships/image" Target="../media/image8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3" Type="http://schemas.openxmlformats.org/officeDocument/2006/relationships/image" Target="../media/image78.png"/><Relationship Id="rId7" Type="http://schemas.openxmlformats.org/officeDocument/2006/relationships/image" Target="../media/image8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93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3" Type="http://schemas.openxmlformats.org/officeDocument/2006/relationships/image" Target="../media/image78.png"/><Relationship Id="rId7" Type="http://schemas.openxmlformats.org/officeDocument/2006/relationships/image" Target="../media/image8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93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10" Type="http://schemas.openxmlformats.org/officeDocument/2006/relationships/image" Target="../media/image90.png"/><Relationship Id="rId4" Type="http://schemas.openxmlformats.org/officeDocument/2006/relationships/image" Target="../media/image79.png"/><Relationship Id="rId9" Type="http://schemas.openxmlformats.org/officeDocument/2006/relationships/image" Target="../media/image8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62.xml"/><Relationship Id="rId5" Type="http://schemas.openxmlformats.org/officeDocument/2006/relationships/image" Target="../media/image61.png"/><Relationship Id="rId4" Type="http://schemas.openxmlformats.org/officeDocument/2006/relationships/image" Target="../media/image9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62.xml"/><Relationship Id="rId5" Type="http://schemas.openxmlformats.org/officeDocument/2006/relationships/image" Target="../media/image80.png"/><Relationship Id="rId4" Type="http://schemas.openxmlformats.org/officeDocument/2006/relationships/image" Target="../media/image93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3" Type="http://schemas.openxmlformats.org/officeDocument/2006/relationships/image" Target="../media/image93.png"/><Relationship Id="rId7" Type="http://schemas.openxmlformats.org/officeDocument/2006/relationships/image" Target="../media/image8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62.xml"/><Relationship Id="rId6" Type="http://schemas.openxmlformats.org/officeDocument/2006/relationships/image" Target="../media/image83.png"/><Relationship Id="rId5" Type="http://schemas.openxmlformats.org/officeDocument/2006/relationships/image" Target="../media/image86.png"/><Relationship Id="rId4" Type="http://schemas.openxmlformats.org/officeDocument/2006/relationships/image" Target="../media/image8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7" Type="http://schemas.openxmlformats.org/officeDocument/2006/relationships/image" Target="../media/image9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62.xml"/><Relationship Id="rId6" Type="http://schemas.openxmlformats.org/officeDocument/2006/relationships/image" Target="../media/image93.png"/><Relationship Id="rId5" Type="http://schemas.openxmlformats.org/officeDocument/2006/relationships/image" Target="../media/image80.png"/><Relationship Id="rId4" Type="http://schemas.openxmlformats.org/officeDocument/2006/relationships/image" Target="../media/image9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86.xml"/><Relationship Id="rId6" Type="http://schemas.openxmlformats.org/officeDocument/2006/relationships/image" Target="../media/image98.png"/><Relationship Id="rId5" Type="http://schemas.openxmlformats.org/officeDocument/2006/relationships/image" Target="../media/image43.png"/><Relationship Id="rId4" Type="http://schemas.openxmlformats.org/officeDocument/2006/relationships/image" Target="../media/image97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90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png"/><Relationship Id="rId3" Type="http://schemas.openxmlformats.org/officeDocument/2006/relationships/image" Target="../media/image99.png"/><Relationship Id="rId7" Type="http://schemas.openxmlformats.org/officeDocument/2006/relationships/image" Target="../media/image10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94.xml"/><Relationship Id="rId6" Type="http://schemas.openxmlformats.org/officeDocument/2006/relationships/image" Target="../media/image102.png"/><Relationship Id="rId5" Type="http://schemas.openxmlformats.org/officeDocument/2006/relationships/image" Target="../media/image101.png"/><Relationship Id="rId4" Type="http://schemas.openxmlformats.org/officeDocument/2006/relationships/image" Target="../media/image10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94.xml"/><Relationship Id="rId5" Type="http://schemas.openxmlformats.org/officeDocument/2006/relationships/image" Target="../media/image107.png"/><Relationship Id="rId4" Type="http://schemas.openxmlformats.org/officeDocument/2006/relationships/image" Target="../media/image10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94.xml"/><Relationship Id="rId6" Type="http://schemas.openxmlformats.org/officeDocument/2006/relationships/image" Target="../media/image111.png"/><Relationship Id="rId5" Type="http://schemas.openxmlformats.org/officeDocument/2006/relationships/image" Target="../media/image110.png"/><Relationship Id="rId4" Type="http://schemas.openxmlformats.org/officeDocument/2006/relationships/image" Target="../media/image109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9" name="Google Shape;2449;p209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21.05.26</a:t>
            </a:r>
            <a:br>
              <a:rPr lang="en-GB" dirty="0"/>
            </a:br>
            <a:r>
              <a:rPr lang="en-GB" dirty="0"/>
              <a:t>Solve problems involving addition and subtraction of mixed numbers</a:t>
            </a:r>
            <a:endParaRPr dirty="0"/>
          </a:p>
        </p:txBody>
      </p:sp>
      <p:sp>
        <p:nvSpPr>
          <p:cNvPr id="2450" name="Google Shape;2450;p209"/>
          <p:cNvSpPr txBox="1">
            <a:spLocks noGrp="1"/>
          </p:cNvSpPr>
          <p:nvPr>
            <p:ph type="subTitle" idx="1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Efficient strategies for adding and subtracting mixed numbers (crossing a whole)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5" name="Google Shape;2465;p212"/>
          <p:cNvSpPr txBox="1">
            <a:spLocks noGrp="1"/>
          </p:cNvSpPr>
          <p:nvPr>
            <p:ph type="subTitle" idx="1"/>
          </p:nvPr>
        </p:nvSpPr>
        <p:spPr>
          <a:xfrm>
            <a:off x="324000" y="832275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>
                <a:solidFill>
                  <a:schemeClr val="dk1"/>
                </a:solidFill>
              </a:rPr>
              <a:t>mixed number</a:t>
            </a:r>
            <a:endParaRPr sz="2000">
              <a:solidFill>
                <a:schemeClr val="dk1"/>
              </a:solidFill>
            </a:endParaRPr>
          </a:p>
        </p:txBody>
      </p:sp>
      <p:sp>
        <p:nvSpPr>
          <p:cNvPr id="2466" name="Google Shape;2466;p212"/>
          <p:cNvSpPr txBox="1">
            <a:spLocks noGrp="1"/>
          </p:cNvSpPr>
          <p:nvPr>
            <p:ph type="subTitle" idx="1"/>
          </p:nvPr>
        </p:nvSpPr>
        <p:spPr>
          <a:xfrm>
            <a:off x="324000" y="1746675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>
                <a:solidFill>
                  <a:schemeClr val="dk1"/>
                </a:solidFill>
              </a:rPr>
              <a:t>improper fraction</a:t>
            </a:r>
            <a:endParaRPr sz="20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1" name="Google Shape;2471;p2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4800" y="914400"/>
            <a:ext cx="8144300" cy="3779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6AB2204-E492-078A-2507-28D233CF9D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2B61BC7-64D4-2793-31C0-C8686098F2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Starter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4996125-64C7-BCE6-4A0A-FC0887EE7C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6395" y="0"/>
            <a:ext cx="4036911" cy="5109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4239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6" name="Google Shape;2476;p214"/>
          <p:cNvSpPr txBox="1">
            <a:spLocks noGrp="1"/>
          </p:cNvSpPr>
          <p:nvPr>
            <p:ph type="title"/>
          </p:nvPr>
        </p:nvSpPr>
        <p:spPr>
          <a:xfrm>
            <a:off x="1225225" y="2090813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Interpreting data</a:t>
            </a:r>
            <a:endParaRPr/>
          </a:p>
        </p:txBody>
      </p:sp>
      <p:sp>
        <p:nvSpPr>
          <p:cNvPr id="2477" name="Google Shape;2477;p214"/>
          <p:cNvSpPr txBox="1">
            <a:spLocks noGrp="1"/>
          </p:cNvSpPr>
          <p:nvPr>
            <p:ph type="title" idx="2"/>
          </p:nvPr>
        </p:nvSpPr>
        <p:spPr>
          <a:xfrm>
            <a:off x="1225225" y="3027088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Problem solving</a:t>
            </a:r>
            <a:endParaRPr/>
          </a:p>
        </p:txBody>
      </p:sp>
      <p:sp>
        <p:nvSpPr>
          <p:cNvPr id="2478" name="Google Shape;2478;p214"/>
          <p:cNvSpPr txBox="1">
            <a:spLocks noGrp="1"/>
          </p:cNvSpPr>
          <p:nvPr>
            <p:ph type="title" idx="3"/>
          </p:nvPr>
        </p:nvSpPr>
        <p:spPr>
          <a:xfrm>
            <a:off x="324000" y="657600"/>
            <a:ext cx="63612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Solve problems involving addition and subtraction of mixed numbers</a:t>
            </a:r>
            <a:endParaRPr b="1"/>
          </a:p>
        </p:txBody>
      </p:sp>
      <p:pic>
        <p:nvPicPr>
          <p:cNvPr id="2479" name="Google Shape;2479;p2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7943" y="2063048"/>
            <a:ext cx="450575" cy="446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4" name="Google Shape;2494;p216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3817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Izzy records how much water she drinks each week for four weeks.</a:t>
            </a:r>
            <a:endParaRPr sz="2000"/>
          </a:p>
        </p:txBody>
      </p:sp>
      <p:sp>
        <p:nvSpPr>
          <p:cNvPr id="2495" name="Google Shape;2495;p216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Interpreting data</a:t>
            </a:r>
            <a:endParaRPr/>
          </a:p>
        </p:txBody>
      </p:sp>
      <p:graphicFrame>
        <p:nvGraphicFramePr>
          <p:cNvPr id="2496" name="Google Shape;2496;p216"/>
          <p:cNvGraphicFramePr/>
          <p:nvPr/>
        </p:nvGraphicFramePr>
        <p:xfrm>
          <a:off x="571500" y="2000250"/>
          <a:ext cx="3619500" cy="2575560"/>
        </p:xfrm>
        <a:graphic>
          <a:graphicData uri="http://schemas.openxmlformats.org/drawingml/2006/table">
            <a:tbl>
              <a:tblPr>
                <a:noFill/>
                <a:tableStyleId>{728EEF29-3A92-48FD-8E13-911AC9634C71}</a:tableStyleId>
              </a:tblPr>
              <a:tblGrid>
                <a:gridCol w="1809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Week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Water drunk (</a:t>
                      </a:r>
                      <a:r>
                        <a:rPr lang="en-GB" sz="1800">
                          <a:solidFill>
                            <a:schemeClr val="lt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</a:t>
                      </a: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)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1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3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4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497" name="Google Shape;2497;p216" descr="&lt;math xmlns=&quot;http://www.w3.org/1998/Math/MathML&quot; display=&quot;block&quot; data-is-equatio=&quot;1&quot; data-latex=&quot;8\frac{4}{10}&quot;&gt;&lt;mn&gt;8&lt;/mn&gt;&lt;mfrac&gt;&lt;mn&gt;4&lt;/mn&gt;&lt;mn&gt;10&lt;/mn&gt;&lt;/mfrac&gt;&lt;/math&gt;" title="8 and four tenths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35658" y="3530660"/>
            <a:ext cx="360000" cy="4410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98" name="Google Shape;2498;p216" descr="&lt;math xmlns=&quot;http://www.w3.org/1998/Math/MathML&quot; display=&quot;block&quot; data-is-equatio=&quot;1&quot; data-latex=&quot;9\frac{8}{10}&quot;&gt;&lt;mn&gt;9&lt;/mn&gt;&lt;mfrac&gt;&lt;mn&gt;8&lt;/mn&gt;&lt;mn&gt;10&lt;/mn&gt;&lt;/mfrac&gt;&lt;/math&gt;" title="9 and eight ten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35658" y="2978877"/>
            <a:ext cx="360000" cy="435789"/>
          </a:xfrm>
          <a:prstGeom prst="rect">
            <a:avLst/>
          </a:prstGeom>
          <a:noFill/>
          <a:ln>
            <a:noFill/>
          </a:ln>
        </p:spPr>
      </p:pic>
      <p:pic>
        <p:nvPicPr>
          <p:cNvPr id="2499" name="Google Shape;2499;p216" descr="&lt;math xmlns=&quot;http://www.w3.org/1998/Math/MathML&quot; display=&quot;block&quot; data-is-equatio=&quot;1&quot; data-latex=&quot;8\frac{7}{10}&quot;&gt;&lt;mn&gt;8&lt;/mn&gt;&lt;mfrac&gt;&lt;mn&gt;7&lt;/mn&gt;&lt;mn&gt;10&lt;/mn&gt;&lt;/mfrac&gt;&lt;/math&gt;" title="8 and seven ten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035658" y="2443300"/>
            <a:ext cx="360000" cy="4386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0" name="Google Shape;2500;p2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001237" y="2936013"/>
            <a:ext cx="777201" cy="84285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501" name="Google Shape;2501;p216"/>
          <p:cNvGrpSpPr/>
          <p:nvPr/>
        </p:nvGrpSpPr>
        <p:grpSpPr>
          <a:xfrm>
            <a:off x="5257791" y="1550388"/>
            <a:ext cx="2937308" cy="1510004"/>
            <a:chOff x="5334598" y="1486050"/>
            <a:chExt cx="2662052" cy="1695301"/>
          </a:xfrm>
        </p:grpSpPr>
        <p:pic>
          <p:nvPicPr>
            <p:cNvPr id="2502" name="Google Shape;2502;p216"/>
            <p:cNvPicPr preferRelativeResize="0"/>
            <p:nvPr/>
          </p:nvPicPr>
          <p:blipFill rotWithShape="1">
            <a:blip r:embed="rId7">
              <a:alphaModFix/>
            </a:blip>
            <a:srcRect r="57905" b="43690"/>
            <a:stretch/>
          </p:blipFill>
          <p:spPr>
            <a:xfrm>
              <a:off x="5334598" y="1486050"/>
              <a:ext cx="2662052" cy="169530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03" name="Google Shape;2503;p216"/>
            <p:cNvSpPr txBox="1"/>
            <p:nvPr/>
          </p:nvSpPr>
          <p:spPr>
            <a:xfrm>
              <a:off x="5351300" y="1494850"/>
              <a:ext cx="2460900" cy="1140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I notice that the units we are working with are litres and tenths.</a:t>
              </a:r>
              <a:endParaRPr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2504" name="Google Shape;2504;p216"/>
          <p:cNvSpPr txBox="1">
            <a:spLocks noGrp="1"/>
          </p:cNvSpPr>
          <p:nvPr>
            <p:ph type="body" idx="1"/>
          </p:nvPr>
        </p:nvSpPr>
        <p:spPr>
          <a:xfrm>
            <a:off x="324000" y="1154850"/>
            <a:ext cx="69951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What questions could we ask about the data?</a:t>
            </a:r>
            <a:endParaRPr sz="2000"/>
          </a:p>
        </p:txBody>
      </p:sp>
      <p:pic>
        <p:nvPicPr>
          <p:cNvPr id="2505" name="Google Shape;2505;p216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510150" y="3039021"/>
            <a:ext cx="948495" cy="1703666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6" name="Google Shape;2506;p216" descr="&lt;math xmlns=&quot;http://www.w3.org/1998/Math/MathML&quot; display=&quot;block&quot; data-is-equatio=&quot;1&quot; data-latex=&quot;9\frac{3}{10}&quot;&gt;&lt;mn&gt;9&lt;/mn&gt;&lt;mfrac&gt;&lt;mn&gt;3&lt;/mn&gt;&lt;mn&gt;10&lt;/mn&gt;&lt;/mfrac&gt;&lt;/math&gt;" title="9 and three tenths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048000" y="4095751"/>
            <a:ext cx="360000" cy="4357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1" name="Google Shape;2511;p217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69951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We could ask, ‘How much water does Izzy drink in total over the two weeks where she drinks the most?’ </a:t>
            </a:r>
            <a:endParaRPr sz="2000"/>
          </a:p>
        </p:txBody>
      </p:sp>
      <p:sp>
        <p:nvSpPr>
          <p:cNvPr id="2512" name="Google Shape;2512;p217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Interpreting data</a:t>
            </a:r>
            <a:endParaRPr/>
          </a:p>
        </p:txBody>
      </p:sp>
      <p:graphicFrame>
        <p:nvGraphicFramePr>
          <p:cNvPr id="2513" name="Google Shape;2513;p217"/>
          <p:cNvGraphicFramePr/>
          <p:nvPr/>
        </p:nvGraphicFramePr>
        <p:xfrm>
          <a:off x="571500" y="2000250"/>
          <a:ext cx="3619500" cy="2575560"/>
        </p:xfrm>
        <a:graphic>
          <a:graphicData uri="http://schemas.openxmlformats.org/drawingml/2006/table">
            <a:tbl>
              <a:tblPr>
                <a:noFill/>
                <a:tableStyleId>{728EEF29-3A92-48FD-8E13-911AC9634C71}</a:tableStyleId>
              </a:tblPr>
              <a:tblGrid>
                <a:gridCol w="1809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Week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Water drunk (</a:t>
                      </a:r>
                      <a:r>
                        <a:rPr lang="en-GB" sz="1800">
                          <a:solidFill>
                            <a:schemeClr val="lt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</a:t>
                      </a: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)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1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3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4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514" name="Google Shape;2514;p217" descr="&lt;math xmlns=&quot;http://www.w3.org/1998/Math/MathML&quot; display=&quot;block&quot; data-is-equatio=&quot;1&quot; data-latex=&quot;8\frac{4}{10}&quot;&gt;&lt;mn&gt;8&lt;/mn&gt;&lt;mfrac&gt;&lt;mn&gt;4&lt;/mn&gt;&lt;mn&gt;10&lt;/mn&gt;&lt;/mfrac&gt;&lt;/math&gt;" title="8 and four tenths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35658" y="3530660"/>
            <a:ext cx="360000" cy="4410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5" name="Google Shape;2515;p217" descr="&lt;math xmlns=&quot;http://www.w3.org/1998/Math/MathML&quot; display=&quot;block&quot; data-is-equatio=&quot;1&quot; data-latex=&quot;9\frac{8}{10}&quot;&gt;&lt;mn&gt;9&lt;/mn&gt;&lt;mfrac&gt;&lt;mn&gt;8&lt;/mn&gt;&lt;mn&gt;10&lt;/mn&gt;&lt;/mfrac&gt;&lt;/math&gt;" title="9 and eight ten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35658" y="2978877"/>
            <a:ext cx="360000" cy="43578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6" name="Google Shape;2516;p217" descr="&lt;math xmlns=&quot;http://www.w3.org/1998/Math/MathML&quot; display=&quot;block&quot; data-is-equatio=&quot;1&quot; data-latex=&quot;8\frac{7}{10}&quot;&gt;&lt;mn&gt;8&lt;/mn&gt;&lt;mfrac&gt;&lt;mn&gt;7&lt;/mn&gt;&lt;mn&gt;10&lt;/mn&gt;&lt;/mfrac&gt;&lt;/math&gt;" title="8 and seven ten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035658" y="2443300"/>
            <a:ext cx="360000" cy="4386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7" name="Google Shape;2517;p2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001237" y="3621813"/>
            <a:ext cx="777201" cy="84285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518" name="Google Shape;2518;p217"/>
          <p:cNvGrpSpPr/>
          <p:nvPr/>
        </p:nvGrpSpPr>
        <p:grpSpPr>
          <a:xfrm>
            <a:off x="5221041" y="1976901"/>
            <a:ext cx="2937308" cy="1510004"/>
            <a:chOff x="5334598" y="1486050"/>
            <a:chExt cx="2662052" cy="1695301"/>
          </a:xfrm>
        </p:grpSpPr>
        <p:pic>
          <p:nvPicPr>
            <p:cNvPr id="2519" name="Google Shape;2519;p217"/>
            <p:cNvPicPr preferRelativeResize="0"/>
            <p:nvPr/>
          </p:nvPicPr>
          <p:blipFill rotWithShape="1">
            <a:blip r:embed="rId7">
              <a:alphaModFix/>
            </a:blip>
            <a:srcRect r="57905" b="43690"/>
            <a:stretch/>
          </p:blipFill>
          <p:spPr>
            <a:xfrm>
              <a:off x="5334598" y="1486050"/>
              <a:ext cx="2662052" cy="169530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20" name="Google Shape;2520;p217"/>
            <p:cNvSpPr txBox="1"/>
            <p:nvPr/>
          </p:nvSpPr>
          <p:spPr>
            <a:xfrm>
              <a:off x="5351300" y="1494850"/>
              <a:ext cx="2460900" cy="1451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We need to identify which weeks the question is asking about.</a:t>
              </a:r>
              <a:endParaRPr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2521" name="Google Shape;2521;p217"/>
          <p:cNvSpPr txBox="1">
            <a:spLocks noGrp="1"/>
          </p:cNvSpPr>
          <p:nvPr>
            <p:ph type="body" idx="1"/>
          </p:nvPr>
        </p:nvSpPr>
        <p:spPr>
          <a:xfrm>
            <a:off x="324000" y="1521300"/>
            <a:ext cx="69951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What do we need to do first?</a:t>
            </a:r>
            <a:endParaRPr sz="2000"/>
          </a:p>
        </p:txBody>
      </p:sp>
      <p:sp>
        <p:nvSpPr>
          <p:cNvPr id="2522" name="Google Shape;2522;p217"/>
          <p:cNvSpPr/>
          <p:nvPr/>
        </p:nvSpPr>
        <p:spPr>
          <a:xfrm>
            <a:off x="3614050" y="2993260"/>
            <a:ext cx="905100" cy="435900"/>
          </a:xfrm>
          <a:prstGeom prst="leftArrow">
            <a:avLst>
              <a:gd name="adj1" fmla="val 50000"/>
              <a:gd name="adj2" fmla="val 50000"/>
            </a:avLst>
          </a:prstGeom>
          <a:solidFill>
            <a:schemeClr val="accent4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523" name="Google Shape;2523;p217"/>
          <p:cNvSpPr/>
          <p:nvPr/>
        </p:nvSpPr>
        <p:spPr>
          <a:xfrm>
            <a:off x="3614050" y="4088875"/>
            <a:ext cx="905100" cy="435900"/>
          </a:xfrm>
          <a:prstGeom prst="leftArrow">
            <a:avLst>
              <a:gd name="adj1" fmla="val 50000"/>
              <a:gd name="adj2" fmla="val 50000"/>
            </a:avLst>
          </a:prstGeom>
          <a:solidFill>
            <a:schemeClr val="accent4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524" name="Google Shape;2524;p217" descr="&lt;math xmlns=&quot;http://www.w3.org/1998/Math/MathML&quot; display=&quot;block&quot; data-is-equatio=&quot;1&quot; data-latex=&quot;9\frac{3}{10}&quot;&gt;&lt;mn&gt;9&lt;/mn&gt;&lt;mfrac&gt;&lt;mn&gt;3&lt;/mn&gt;&lt;mn&gt;10&lt;/mn&gt;&lt;/mfrac&gt;&lt;/math&gt;" title="9 and three tenths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048000" y="4095751"/>
            <a:ext cx="360000" cy="4357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9" name="Google Shape;2529;p218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Interpreting data</a:t>
            </a:r>
            <a:endParaRPr/>
          </a:p>
        </p:txBody>
      </p:sp>
      <p:graphicFrame>
        <p:nvGraphicFramePr>
          <p:cNvPr id="2530" name="Google Shape;2530;p218"/>
          <p:cNvGraphicFramePr/>
          <p:nvPr/>
        </p:nvGraphicFramePr>
        <p:xfrm>
          <a:off x="419100" y="857250"/>
          <a:ext cx="3619500" cy="2575560"/>
        </p:xfrm>
        <a:graphic>
          <a:graphicData uri="http://schemas.openxmlformats.org/drawingml/2006/table">
            <a:tbl>
              <a:tblPr>
                <a:noFill/>
                <a:tableStyleId>{728EEF29-3A92-48FD-8E13-911AC9634C71}</a:tableStyleId>
              </a:tblPr>
              <a:tblGrid>
                <a:gridCol w="1809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Week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Water drunk (</a:t>
                      </a:r>
                      <a:r>
                        <a:rPr lang="en-GB" sz="1800">
                          <a:solidFill>
                            <a:schemeClr val="lt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</a:t>
                      </a: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)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1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3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4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531" name="Google Shape;2531;p218" descr="&lt;math xmlns=&quot;http://www.w3.org/1998/Math/MathML&quot; display=&quot;block&quot; data-is-equatio=&quot;1&quot; data-latex=&quot;8\frac{4}{10}&quot;&gt;&lt;mn&gt;8&lt;/mn&gt;&lt;mfrac&gt;&lt;mn&gt;4&lt;/mn&gt;&lt;mn&gt;10&lt;/mn&gt;&lt;/mfrac&gt;&lt;/math&gt;" title="8 and four tenths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83258" y="2387660"/>
            <a:ext cx="360000" cy="4410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2" name="Google Shape;2532;p218" descr="&lt;math xmlns=&quot;http://www.w3.org/1998/Math/MathML&quot; display=&quot;block&quot; data-is-equatio=&quot;1&quot; data-latex=&quot;9\frac{8}{10}&quot;&gt;&lt;mn&gt;9&lt;/mn&gt;&lt;mfrac&gt;&lt;mn&gt;8&lt;/mn&gt;&lt;mn&gt;10&lt;/mn&gt;&lt;/mfrac&gt;&lt;/math&gt;" title="9 and eight ten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883258" y="1835877"/>
            <a:ext cx="360000" cy="43578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3" name="Google Shape;2533;p218" descr="&lt;math xmlns=&quot;http://www.w3.org/1998/Math/MathML&quot; display=&quot;block&quot; data-is-equatio=&quot;1&quot; data-latex=&quot;8\frac{7}{10}&quot;&gt;&lt;mn&gt;8&lt;/mn&gt;&lt;mfrac&gt;&lt;mn&gt;7&lt;/mn&gt;&lt;mn&gt;10&lt;/mn&gt;&lt;/mfrac&gt;&lt;/math&gt;" title="8 and seven ten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883258" y="1300300"/>
            <a:ext cx="360000" cy="438676"/>
          </a:xfrm>
          <a:prstGeom prst="rect">
            <a:avLst/>
          </a:prstGeom>
          <a:noFill/>
          <a:ln>
            <a:noFill/>
          </a:ln>
        </p:spPr>
      </p:pic>
      <p:sp>
        <p:nvSpPr>
          <p:cNvPr id="2534" name="Google Shape;2534;p218"/>
          <p:cNvSpPr/>
          <p:nvPr/>
        </p:nvSpPr>
        <p:spPr>
          <a:xfrm>
            <a:off x="3461650" y="1850260"/>
            <a:ext cx="905100" cy="435900"/>
          </a:xfrm>
          <a:prstGeom prst="leftArrow">
            <a:avLst>
              <a:gd name="adj1" fmla="val 50000"/>
              <a:gd name="adj2" fmla="val 50000"/>
            </a:avLst>
          </a:prstGeom>
          <a:solidFill>
            <a:schemeClr val="accent4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535" name="Google Shape;2535;p218"/>
          <p:cNvSpPr/>
          <p:nvPr/>
        </p:nvSpPr>
        <p:spPr>
          <a:xfrm>
            <a:off x="3461650" y="2945875"/>
            <a:ext cx="905100" cy="435900"/>
          </a:xfrm>
          <a:prstGeom prst="leftArrow">
            <a:avLst>
              <a:gd name="adj1" fmla="val 50000"/>
              <a:gd name="adj2" fmla="val 50000"/>
            </a:avLst>
          </a:prstGeom>
          <a:solidFill>
            <a:schemeClr val="accent4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graphicFrame>
        <p:nvGraphicFramePr>
          <p:cNvPr id="2536" name="Google Shape;2536;p218"/>
          <p:cNvGraphicFramePr/>
          <p:nvPr/>
        </p:nvGraphicFramePr>
        <p:xfrm>
          <a:off x="404400" y="3562350"/>
          <a:ext cx="3619500" cy="1158240"/>
        </p:xfrm>
        <a:graphic>
          <a:graphicData uri="http://schemas.openxmlformats.org/drawingml/2006/table">
            <a:tbl>
              <a:tblPr>
                <a:noFill/>
                <a:tableStyleId>{728EEF29-3A92-48FD-8E13-911AC9634C71}</a:tableStyleId>
              </a:tblPr>
              <a:tblGrid>
                <a:gridCol w="2054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648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537" name="Google Shape;2537;p218" descr="&lt;math xmlns=&quot;http://www.w3.org/1998/Math/MathML&quot; display=&quot;block&quot; data-is-equatio=&quot;1&quot; data-latex=&quot;9\frac{8}{10}&quot;&gt;&lt;mn&gt;9&lt;/mn&gt;&lt;mfrac&gt;&lt;mn&gt;8&lt;/mn&gt;&lt;mn&gt;10&lt;/mn&gt;&lt;/mfrac&gt;&lt;/math&gt;" title="9 and eight ten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93303" y="4226892"/>
            <a:ext cx="360000" cy="43578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8" name="Google Shape;2538;p21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001237" y="3621813"/>
            <a:ext cx="777201" cy="84285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539" name="Google Shape;2539;p218"/>
          <p:cNvGrpSpPr/>
          <p:nvPr/>
        </p:nvGrpSpPr>
        <p:grpSpPr>
          <a:xfrm>
            <a:off x="5410191" y="2236188"/>
            <a:ext cx="2937308" cy="1510004"/>
            <a:chOff x="5334598" y="1486050"/>
            <a:chExt cx="2662052" cy="1695301"/>
          </a:xfrm>
        </p:grpSpPr>
        <p:pic>
          <p:nvPicPr>
            <p:cNvPr id="2540" name="Google Shape;2540;p218"/>
            <p:cNvPicPr preferRelativeResize="0"/>
            <p:nvPr/>
          </p:nvPicPr>
          <p:blipFill rotWithShape="1">
            <a:blip r:embed="rId7">
              <a:alphaModFix/>
            </a:blip>
            <a:srcRect r="57905" b="43690"/>
            <a:stretch/>
          </p:blipFill>
          <p:spPr>
            <a:xfrm>
              <a:off x="5334598" y="1486050"/>
              <a:ext cx="2662052" cy="169530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41" name="Google Shape;2541;p218"/>
            <p:cNvSpPr txBox="1"/>
            <p:nvPr/>
          </p:nvSpPr>
          <p:spPr>
            <a:xfrm>
              <a:off x="5351300" y="1494850"/>
              <a:ext cx="2460900" cy="1140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We have two parts and the whole is the unknown total.</a:t>
              </a:r>
              <a:endParaRPr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2542" name="Google Shape;2542;p218"/>
          <p:cNvSpPr txBox="1"/>
          <p:nvPr/>
        </p:nvSpPr>
        <p:spPr>
          <a:xfrm>
            <a:off x="2231575" y="3694735"/>
            <a:ext cx="2448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?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543" name="Google Shape;2543;p218" descr="&lt;math xmlns=&quot;http://www.w3.org/1998/Math/MathML&quot; display=&quot;block&quot; data-is-equatio=&quot;1&quot; data-latex=&quot;9\frac{3}{10}&quot;&gt;&lt;mn&gt;9&lt;/mn&gt;&lt;mfrac&gt;&lt;mn&gt;3&lt;/mn&gt;&lt;mn&gt;10&lt;/mn&gt;&lt;/mfrac&gt;&lt;/math&gt;" title="9 and three tenths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895600" y="2952751"/>
            <a:ext cx="360000" cy="43578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4" name="Google Shape;2544;p218" descr="&lt;math xmlns=&quot;http://www.w3.org/1998/Math/MathML&quot; display=&quot;block&quot; data-is-equatio=&quot;1&quot; data-latex=&quot;9\frac{3}{10}&quot;&gt;&lt;mn&gt;9&lt;/mn&gt;&lt;mfrac&gt;&lt;mn&gt;3&lt;/mn&gt;&lt;mn&gt;10&lt;/mn&gt;&lt;/mfrac&gt;&lt;/math&gt;" title="9 and three tenths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048000" y="4248151"/>
            <a:ext cx="360000" cy="435789"/>
          </a:xfrm>
          <a:prstGeom prst="rect">
            <a:avLst/>
          </a:prstGeom>
          <a:noFill/>
          <a:ln>
            <a:noFill/>
          </a:ln>
        </p:spPr>
      </p:pic>
      <p:sp>
        <p:nvSpPr>
          <p:cNvPr id="2545" name="Google Shape;2545;p218"/>
          <p:cNvSpPr txBox="1">
            <a:spLocks noGrp="1"/>
          </p:cNvSpPr>
          <p:nvPr>
            <p:ph type="body" idx="1"/>
          </p:nvPr>
        </p:nvSpPr>
        <p:spPr>
          <a:xfrm>
            <a:off x="5581800" y="3978275"/>
            <a:ext cx="1524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+</a:t>
            </a:r>
            <a:endParaRPr sz="2000"/>
          </a:p>
        </p:txBody>
      </p:sp>
      <p:pic>
        <p:nvPicPr>
          <p:cNvPr id="2546" name="Google Shape;2546;p218" descr="&lt;math xmlns=&quot;http://www.w3.org/1998/Math/MathML&quot; display=&quot;block&quot; data-is-equatio=&quot;1&quot; data-latex=&quot;9\frac{8}{10}&quot;&gt;&lt;mn&gt;9&lt;/mn&gt;&lt;mfrac&gt;&lt;mn&gt;8&lt;/mn&gt;&lt;mn&gt;10&lt;/mn&gt;&lt;/mfrac&gt;&lt;/math&gt;" title="9 and eight ten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03303" y="3922092"/>
            <a:ext cx="360000" cy="43578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7" name="Google Shape;2547;p218" descr="&lt;math xmlns=&quot;http://www.w3.org/1998/Math/MathML&quot; display=&quot;block&quot; data-is-equatio=&quot;1&quot; data-latex=&quot;9\frac{3}{10}&quot;&gt;&lt;mn&gt;9&lt;/mn&gt;&lt;mfrac&gt;&lt;mn&gt;3&lt;/mn&gt;&lt;mn&gt;10&lt;/mn&gt;&lt;/mfrac&gt;&lt;/math&gt;" title="9 and three tenths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791200" y="3918698"/>
            <a:ext cx="360000" cy="435789"/>
          </a:xfrm>
          <a:prstGeom prst="rect">
            <a:avLst/>
          </a:prstGeom>
          <a:noFill/>
          <a:ln>
            <a:noFill/>
          </a:ln>
        </p:spPr>
      </p:pic>
      <p:sp>
        <p:nvSpPr>
          <p:cNvPr id="2548" name="Google Shape;2548;p218"/>
          <p:cNvSpPr txBox="1">
            <a:spLocks noGrp="1"/>
          </p:cNvSpPr>
          <p:nvPr>
            <p:ph type="body" idx="1"/>
          </p:nvPr>
        </p:nvSpPr>
        <p:spPr>
          <a:xfrm>
            <a:off x="6267600" y="3978275"/>
            <a:ext cx="4758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=</a:t>
            </a:r>
            <a:endParaRPr sz="2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3" name="Google Shape;2553;p219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Interpreting data</a:t>
            </a:r>
            <a:endParaRPr/>
          </a:p>
        </p:txBody>
      </p:sp>
      <p:grpSp>
        <p:nvGrpSpPr>
          <p:cNvPr id="2554" name="Google Shape;2554;p219"/>
          <p:cNvGrpSpPr/>
          <p:nvPr/>
        </p:nvGrpSpPr>
        <p:grpSpPr>
          <a:xfrm>
            <a:off x="1079988" y="906150"/>
            <a:ext cx="1740575" cy="1577700"/>
            <a:chOff x="2416863" y="2880000"/>
            <a:chExt cx="1740575" cy="1577700"/>
          </a:xfrm>
        </p:grpSpPr>
        <p:sp>
          <p:nvSpPr>
            <p:cNvPr id="2555" name="Google Shape;2555;p219"/>
            <p:cNvSpPr/>
            <p:nvPr/>
          </p:nvSpPr>
          <p:spPr>
            <a:xfrm>
              <a:off x="2886663" y="2880000"/>
              <a:ext cx="772200" cy="677700"/>
            </a:xfrm>
            <a:prstGeom prst="ellipse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556" name="Google Shape;2556;p219"/>
            <p:cNvSpPr/>
            <p:nvPr/>
          </p:nvSpPr>
          <p:spPr>
            <a:xfrm>
              <a:off x="2416863" y="3780000"/>
              <a:ext cx="772200" cy="677700"/>
            </a:xfrm>
            <a:prstGeom prst="ellipse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600">
                  <a:latin typeface="Lexend"/>
                  <a:ea typeface="Lexend"/>
                  <a:cs typeface="Lexend"/>
                  <a:sym typeface="Lexend"/>
                </a:rPr>
                <a:t>9</a:t>
              </a: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557" name="Google Shape;2557;p219"/>
            <p:cNvSpPr/>
            <p:nvPr/>
          </p:nvSpPr>
          <p:spPr>
            <a:xfrm>
              <a:off x="3385238" y="3780000"/>
              <a:ext cx="772200" cy="677700"/>
            </a:xfrm>
            <a:prstGeom prst="ellipse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cxnSp>
          <p:nvCxnSpPr>
            <p:cNvPr id="2558" name="Google Shape;2558;p219"/>
            <p:cNvCxnSpPr>
              <a:stCxn id="2555" idx="5"/>
              <a:endCxn id="2557" idx="0"/>
            </p:cNvCxnSpPr>
            <p:nvPr/>
          </p:nvCxnSpPr>
          <p:spPr>
            <a:xfrm>
              <a:off x="3545776" y="3458453"/>
              <a:ext cx="225600" cy="3216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559" name="Google Shape;2559;p219"/>
            <p:cNvCxnSpPr>
              <a:stCxn id="2555" idx="3"/>
              <a:endCxn id="2556" idx="0"/>
            </p:cNvCxnSpPr>
            <p:nvPr/>
          </p:nvCxnSpPr>
          <p:spPr>
            <a:xfrm flipH="1">
              <a:off x="2802949" y="3458453"/>
              <a:ext cx="196800" cy="3216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2560" name="Google Shape;2560;p219"/>
          <p:cNvGrpSpPr/>
          <p:nvPr/>
        </p:nvGrpSpPr>
        <p:grpSpPr>
          <a:xfrm>
            <a:off x="3137388" y="906150"/>
            <a:ext cx="1740575" cy="1577700"/>
            <a:chOff x="2416863" y="2880000"/>
            <a:chExt cx="1740575" cy="1577700"/>
          </a:xfrm>
        </p:grpSpPr>
        <p:sp>
          <p:nvSpPr>
            <p:cNvPr id="2561" name="Google Shape;2561;p219"/>
            <p:cNvSpPr/>
            <p:nvPr/>
          </p:nvSpPr>
          <p:spPr>
            <a:xfrm>
              <a:off x="2886663" y="2880000"/>
              <a:ext cx="772200" cy="677700"/>
            </a:xfrm>
            <a:prstGeom prst="ellipse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562" name="Google Shape;2562;p219"/>
            <p:cNvSpPr/>
            <p:nvPr/>
          </p:nvSpPr>
          <p:spPr>
            <a:xfrm>
              <a:off x="2416863" y="3780000"/>
              <a:ext cx="772200" cy="677700"/>
            </a:xfrm>
            <a:prstGeom prst="ellipse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600">
                  <a:latin typeface="Lexend"/>
                  <a:ea typeface="Lexend"/>
                  <a:cs typeface="Lexend"/>
                  <a:sym typeface="Lexend"/>
                </a:rPr>
                <a:t>9</a:t>
              </a: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563" name="Google Shape;2563;p219"/>
            <p:cNvSpPr/>
            <p:nvPr/>
          </p:nvSpPr>
          <p:spPr>
            <a:xfrm>
              <a:off x="3385238" y="3780000"/>
              <a:ext cx="772200" cy="677700"/>
            </a:xfrm>
            <a:prstGeom prst="ellipse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latin typeface="Lexend"/>
                <a:ea typeface="Lexend"/>
                <a:cs typeface="Lexend"/>
                <a:sym typeface="Lexend"/>
              </a:endParaRPr>
            </a:p>
          </p:txBody>
        </p:sp>
        <p:cxnSp>
          <p:nvCxnSpPr>
            <p:cNvPr id="2564" name="Google Shape;2564;p219"/>
            <p:cNvCxnSpPr>
              <a:stCxn id="2561" idx="5"/>
              <a:endCxn id="2563" idx="0"/>
            </p:cNvCxnSpPr>
            <p:nvPr/>
          </p:nvCxnSpPr>
          <p:spPr>
            <a:xfrm>
              <a:off x="3545776" y="3458453"/>
              <a:ext cx="225600" cy="3216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565" name="Google Shape;2565;p219"/>
            <p:cNvCxnSpPr>
              <a:stCxn id="2561" idx="3"/>
              <a:endCxn id="2562" idx="0"/>
            </p:cNvCxnSpPr>
            <p:nvPr/>
          </p:nvCxnSpPr>
          <p:spPr>
            <a:xfrm flipH="1">
              <a:off x="2802949" y="3458453"/>
              <a:ext cx="196800" cy="3216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2566" name="Google Shape;2566;p219" descr="&lt;math xmlns=&quot;http://www.w3.org/1998/Math/MathML&quot; display=&quot;block&quot; data-is-equatio=&quot;1&quot; data-latex=&quot;9\frac{8}{10}&quot;&gt;&lt;mn&gt;9&lt;/mn&gt;&lt;mfrac&gt;&lt;mn&gt;8&lt;/mn&gt;&lt;mn&gt;10&lt;/mn&gt;&lt;/mfrac&gt;&lt;/math&gt;" title="9 and eight tenths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50503" y="1026492"/>
            <a:ext cx="360000" cy="43578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67" name="Google Shape;2567;p219" descr="&lt;math xmlns=&quot;http://www.w3.org/1998/Math/MathML&quot; display=&quot;block&quot; data-is-equatio=&quot;1&quot; data-latex=&quot;\frac{1}{10}&quot;&gt;&lt;mfrac&gt;&lt;mn&gt;1&lt;/mn&gt;&lt;mn&gt;10&lt;/mn&gt;&lt;/mfrac&gt;&lt;/math&gt;" title="eight ten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292913" y="1907813"/>
            <a:ext cx="252000" cy="46836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68" name="Google Shape;2568;p219" descr="&lt;math xmlns=&quot;http://www.w3.org/1998/Math/MathML&quot; display=&quot;block&quot; data-is-equatio=&quot;1&quot; data-latex=&quot;9\frac{3}{10}&quot;&gt;&lt;mn&gt;9&lt;/mn&gt;&lt;mfrac&gt;&lt;mn&gt;3&lt;/mn&gt;&lt;mn&gt;10&lt;/mn&gt;&lt;/mfrac&gt;&lt;/math&gt;" title="9 and three ten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810000" y="1023098"/>
            <a:ext cx="360000" cy="43578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69" name="Google Shape;2569;p219" descr="&lt;math xmlns=&quot;http://www.w3.org/1998/Math/MathML&quot; display=&quot;block&quot; data-is-equatio=&quot;1&quot; data-latex=&quot;\frac{3}{10}&quot;&gt;&lt;mfrac&gt;&lt;mn&gt;3&lt;/mn&gt;&lt;mn&gt;10&lt;/mn&gt;&lt;/mfrac&gt;&lt;/math&gt;" title="three tenths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373138" y="1908900"/>
            <a:ext cx="252000" cy="466200"/>
          </a:xfrm>
          <a:prstGeom prst="rect">
            <a:avLst/>
          </a:prstGeom>
          <a:noFill/>
          <a:ln>
            <a:noFill/>
          </a:ln>
        </p:spPr>
      </p:pic>
      <p:sp>
        <p:nvSpPr>
          <p:cNvPr id="2570" name="Google Shape;2570;p219"/>
          <p:cNvSpPr txBox="1"/>
          <p:nvPr/>
        </p:nvSpPr>
        <p:spPr>
          <a:xfrm>
            <a:off x="324000" y="3768667"/>
            <a:ext cx="66492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What do you notice?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571" name="Google Shape;2571;p219"/>
          <p:cNvSpPr txBox="1"/>
          <p:nvPr/>
        </p:nvSpPr>
        <p:spPr>
          <a:xfrm>
            <a:off x="324000" y="4208583"/>
            <a:ext cx="81189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We need to do a final conversion because the fractional part of the </a:t>
            </a: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mixed number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 is an </a:t>
            </a: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improper fraction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.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572" name="Google Shape;2572;p219"/>
          <p:cNvSpPr txBox="1">
            <a:spLocks noGrp="1"/>
          </p:cNvSpPr>
          <p:nvPr>
            <p:ph type="body" idx="1"/>
          </p:nvPr>
        </p:nvSpPr>
        <p:spPr>
          <a:xfrm>
            <a:off x="3448200" y="2987675"/>
            <a:ext cx="2520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=</a:t>
            </a:r>
            <a:endParaRPr sz="2000"/>
          </a:p>
        </p:txBody>
      </p:sp>
      <p:pic>
        <p:nvPicPr>
          <p:cNvPr id="2573" name="Google Shape;2573;p219" descr="&lt;math xmlns=&quot;http://www.w3.org/1998/Math/MathML&quot; display=&quot;block&quot; data-is-equatio=&quot;1&quot; data-latex=&quot;\frac{11}{10}&quot;&gt;&lt;mfrac&gt;&lt;mn&gt;11&lt;/mn&gt;&lt;mn&gt;10&lt;/mn&gt;&lt;/mfrac&gt;&lt;/math&gt;" title="eleven tenths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086985" y="2934460"/>
            <a:ext cx="216000" cy="40114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574" name="Google Shape;2574;p219"/>
          <p:cNvCxnSpPr>
            <a:stCxn id="2556" idx="4"/>
          </p:cNvCxnSpPr>
          <p:nvPr/>
        </p:nvCxnSpPr>
        <p:spPr>
          <a:xfrm>
            <a:off x="1466088" y="2483850"/>
            <a:ext cx="1110900" cy="4974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75" name="Google Shape;2575;p219"/>
          <p:cNvCxnSpPr/>
          <p:nvPr/>
        </p:nvCxnSpPr>
        <p:spPr>
          <a:xfrm flipH="1">
            <a:off x="2556288" y="2498258"/>
            <a:ext cx="967200" cy="4785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76" name="Google Shape;2576;p219"/>
          <p:cNvCxnSpPr>
            <a:stCxn id="2557" idx="4"/>
          </p:cNvCxnSpPr>
          <p:nvPr/>
        </p:nvCxnSpPr>
        <p:spPr>
          <a:xfrm>
            <a:off x="2434463" y="2483850"/>
            <a:ext cx="747600" cy="3819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77" name="Google Shape;2577;p219"/>
          <p:cNvCxnSpPr/>
          <p:nvPr/>
        </p:nvCxnSpPr>
        <p:spPr>
          <a:xfrm flipH="1">
            <a:off x="3181747" y="2498258"/>
            <a:ext cx="1281300" cy="3777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578" name="Google Shape;2578;p219" descr="&lt;math xmlns=&quot;http://www.w3.org/1998/Math/MathML&quot; display=&quot;block&quot; data-is-equatio=&quot;1&quot; data-latex=&quot;18\frac{11}{10}&quot;&gt;&lt;mn&gt;18&lt;/mn&gt;&lt;mfrac&gt;&lt;mn&gt;11&lt;/mn&gt;&lt;mn&gt;10&lt;/mn&gt;&lt;/mfrac&gt;&lt;/math&gt;" title="18 and eleven tenths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761823" y="2917835"/>
            <a:ext cx="432000" cy="420218"/>
          </a:xfrm>
          <a:prstGeom prst="rect">
            <a:avLst/>
          </a:prstGeom>
          <a:noFill/>
          <a:ln>
            <a:noFill/>
          </a:ln>
        </p:spPr>
      </p:pic>
      <p:sp>
        <p:nvSpPr>
          <p:cNvPr id="2579" name="Google Shape;2579;p219"/>
          <p:cNvSpPr txBox="1">
            <a:spLocks noGrp="1"/>
          </p:cNvSpPr>
          <p:nvPr>
            <p:ph type="body" idx="1"/>
          </p:nvPr>
        </p:nvSpPr>
        <p:spPr>
          <a:xfrm>
            <a:off x="4286400" y="2987675"/>
            <a:ext cx="4320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 =</a:t>
            </a:r>
            <a:endParaRPr sz="2000"/>
          </a:p>
        </p:txBody>
      </p:sp>
      <p:pic>
        <p:nvPicPr>
          <p:cNvPr id="2580" name="Google Shape;2580;p219" descr="&lt;math xmlns=&quot;http://www.w3.org/1998/Math/MathML&quot; display=&quot;block&quot; data-is-equatio=&quot;1&quot; data-latex=&quot;19\frac{1}{10}&quot;&gt;&lt;mn&gt;19&lt;/mn&gt;&lt;mfrac&gt;&lt;mn&gt;1&lt;/mn&gt;&lt;mn&gt;10&lt;/mn&gt;&lt;/mfrac&gt;&lt;/math&gt;" title="19 and one tenth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4638520" y="2895338"/>
            <a:ext cx="468000" cy="456300"/>
          </a:xfrm>
          <a:prstGeom prst="rect">
            <a:avLst/>
          </a:prstGeom>
          <a:noFill/>
          <a:ln>
            <a:noFill/>
          </a:ln>
        </p:spPr>
      </p:pic>
      <p:sp>
        <p:nvSpPr>
          <p:cNvPr id="2581" name="Google Shape;2581;p219"/>
          <p:cNvSpPr txBox="1">
            <a:spLocks noGrp="1"/>
          </p:cNvSpPr>
          <p:nvPr>
            <p:ph type="body" idx="1"/>
          </p:nvPr>
        </p:nvSpPr>
        <p:spPr>
          <a:xfrm>
            <a:off x="2457600" y="2987675"/>
            <a:ext cx="5274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18 + </a:t>
            </a:r>
            <a:endParaRPr sz="2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6" name="Google Shape;2586;p220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It is always good practice to check calculations.</a:t>
            </a:r>
            <a:endParaRPr sz="2000"/>
          </a:p>
        </p:txBody>
      </p:sp>
      <p:sp>
        <p:nvSpPr>
          <p:cNvPr id="2587" name="Google Shape;2587;p220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Interpreting data</a:t>
            </a:r>
            <a:endParaRPr/>
          </a:p>
        </p:txBody>
      </p:sp>
      <p:sp>
        <p:nvSpPr>
          <p:cNvPr id="2588" name="Google Shape;2588;p220"/>
          <p:cNvSpPr txBox="1">
            <a:spLocks noGrp="1"/>
          </p:cNvSpPr>
          <p:nvPr>
            <p:ph type="body" idx="1"/>
          </p:nvPr>
        </p:nvSpPr>
        <p:spPr>
          <a:xfrm>
            <a:off x="324000" y="1140300"/>
            <a:ext cx="82377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Let’s check this calculation using a number line instead of partitioning.</a:t>
            </a:r>
            <a:endParaRPr sz="2000"/>
          </a:p>
        </p:txBody>
      </p:sp>
      <p:cxnSp>
        <p:nvCxnSpPr>
          <p:cNvPr id="2589" name="Google Shape;2589;p220"/>
          <p:cNvCxnSpPr/>
          <p:nvPr/>
        </p:nvCxnSpPr>
        <p:spPr>
          <a:xfrm>
            <a:off x="552600" y="3815250"/>
            <a:ext cx="6087300" cy="153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590" name="Google Shape;2590;p220" descr="&lt;math xmlns=&quot;http://www.w3.org/1998/Math/MathML&quot; display=&quot;block&quot; data-is-equatio=&quot;1&quot; data-latex=&quot;9\frac{8}{10}&quot;&gt;&lt;mn&gt;9&lt;/mn&gt;&lt;mfrac&gt;&lt;mn&gt;8&lt;/mn&gt;&lt;mn&gt;10&lt;/mn&gt;&lt;/mfrac&gt;&lt;/math&gt;" title="9 and eight tenths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8903" y="3911847"/>
            <a:ext cx="360000" cy="435789"/>
          </a:xfrm>
          <a:prstGeom prst="rect">
            <a:avLst/>
          </a:prstGeom>
          <a:noFill/>
          <a:ln>
            <a:noFill/>
          </a:ln>
        </p:spPr>
      </p:pic>
      <p:sp>
        <p:nvSpPr>
          <p:cNvPr id="2591" name="Google Shape;2591;p220"/>
          <p:cNvSpPr/>
          <p:nvPr/>
        </p:nvSpPr>
        <p:spPr>
          <a:xfrm>
            <a:off x="606450" y="3364185"/>
            <a:ext cx="2763300" cy="699300"/>
          </a:xfrm>
          <a:prstGeom prst="arc">
            <a:avLst>
              <a:gd name="adj1" fmla="val 10729459"/>
              <a:gd name="adj2" fmla="val 127558"/>
            </a:avLst>
          </a:prstGeom>
          <a:noFill/>
          <a:ln w="28575" cap="flat" cmpd="sng">
            <a:solidFill>
              <a:srgbClr val="845AD9"/>
            </a:solidFill>
            <a:prstDash val="solid"/>
            <a:round/>
            <a:headEnd type="none" w="sm" len="sm"/>
            <a:tailEnd type="triangl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92" name="Google Shape;2592;p220"/>
          <p:cNvSpPr txBox="1">
            <a:spLocks noGrp="1"/>
          </p:cNvSpPr>
          <p:nvPr>
            <p:ph type="body" idx="1"/>
          </p:nvPr>
        </p:nvSpPr>
        <p:spPr>
          <a:xfrm>
            <a:off x="933600" y="2073275"/>
            <a:ext cx="12021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+        =</a:t>
            </a:r>
            <a:endParaRPr sz="2000"/>
          </a:p>
        </p:txBody>
      </p:sp>
      <p:pic>
        <p:nvPicPr>
          <p:cNvPr id="2593" name="Google Shape;2593;p220" descr="&lt;math xmlns=&quot;http://www.w3.org/1998/Math/MathML&quot; display=&quot;block&quot; data-is-equatio=&quot;1&quot; data-latex=&quot;9\frac{8}{10}&quot;&gt;&lt;mn&gt;9&lt;/mn&gt;&lt;mfrac&gt;&lt;mn&gt;8&lt;/mn&gt;&lt;mn&gt;10&lt;/mn&gt;&lt;/mfrac&gt;&lt;/math&gt;" title="9 and eight tenths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5103" y="2017092"/>
            <a:ext cx="360000" cy="43578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94" name="Google Shape;2594;p220" descr="&lt;math xmlns=&quot;http://www.w3.org/1998/Math/MathML&quot; display=&quot;block&quot; data-is-equatio=&quot;1&quot; data-latex=&quot;9\frac{3}{10}&quot;&gt;&lt;mn&gt;9&lt;/mn&gt;&lt;mfrac&gt;&lt;mn&gt;3&lt;/mn&gt;&lt;mn&gt;10&lt;/mn&gt;&lt;/mfrac&gt;&lt;/math&gt;" title="9 and three ten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43000" y="2013698"/>
            <a:ext cx="360000" cy="435789"/>
          </a:xfrm>
          <a:prstGeom prst="rect">
            <a:avLst/>
          </a:prstGeom>
          <a:noFill/>
          <a:ln>
            <a:noFill/>
          </a:ln>
        </p:spPr>
      </p:pic>
      <p:sp>
        <p:nvSpPr>
          <p:cNvPr id="2595" name="Google Shape;2595;p220"/>
          <p:cNvSpPr txBox="1">
            <a:spLocks noGrp="1"/>
          </p:cNvSpPr>
          <p:nvPr>
            <p:ph type="body" idx="1"/>
          </p:nvPr>
        </p:nvSpPr>
        <p:spPr>
          <a:xfrm>
            <a:off x="1784275" y="3044500"/>
            <a:ext cx="5499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+ 9</a:t>
            </a:r>
            <a:endParaRPr sz="2000"/>
          </a:p>
        </p:txBody>
      </p:sp>
      <p:pic>
        <p:nvPicPr>
          <p:cNvPr id="2596" name="Google Shape;2596;p220" descr="&lt;math xmlns=&quot;http://www.w3.org/1998/Math/MathML&quot; display=&quot;block&quot; data-is-equatio=&quot;1&quot; data-latex=&quot;18\frac{8}{10}&quot;&gt;&lt;mn&gt;18&lt;/mn&gt;&lt;mfrac&gt;&lt;mn&gt;8&lt;/mn&gt;&lt;mn&gt;10&lt;/mn&gt;&lt;/mfrac&gt;&lt;/math&gt;" title="18 and eight ten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138862" y="3921024"/>
            <a:ext cx="450000" cy="4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97" name="Google Shape;2597;p220" descr="&lt;math xmlns=&quot;http://www.w3.org/1998/Math/MathML&quot; display=&quot;block&quot; data-is-equatio=&quot;1&quot; data-latex=&quot;\frac{2}{10}&quot;&gt;&lt;mfrac&gt;&lt;mn&gt;2&lt;/mn&gt;&lt;mn&gt;10&lt;/mn&gt;&lt;/mfrac&gt;&lt;/math&gt;" title="two tenths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813605" y="2931857"/>
            <a:ext cx="216000" cy="398057"/>
          </a:xfrm>
          <a:prstGeom prst="rect">
            <a:avLst/>
          </a:prstGeom>
          <a:noFill/>
          <a:ln>
            <a:noFill/>
          </a:ln>
        </p:spPr>
      </p:pic>
      <p:pic>
        <p:nvPicPr>
          <p:cNvPr id="2598" name="Google Shape;2598;p220" descr="&lt;math xmlns=&quot;http://www.w3.org/1998/Math/MathML&quot; display=&quot;block&quot; data-is-equatio=&quot;1&quot; data-latex=&quot;\frac{1}{10}&quot;&gt;&lt;mfrac&gt;&lt;mn&gt;1&lt;/mn&gt;&lt;mn&gt;10&lt;/mn&gt;&lt;/mfrac&gt;&lt;/math&gt;" title="one tenth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546208" y="2928075"/>
            <a:ext cx="216000" cy="401143"/>
          </a:xfrm>
          <a:prstGeom prst="rect">
            <a:avLst/>
          </a:prstGeom>
          <a:noFill/>
          <a:ln>
            <a:noFill/>
          </a:ln>
        </p:spPr>
      </p:pic>
      <p:sp>
        <p:nvSpPr>
          <p:cNvPr id="2599" name="Google Shape;2599;p220"/>
          <p:cNvSpPr/>
          <p:nvPr/>
        </p:nvSpPr>
        <p:spPr>
          <a:xfrm>
            <a:off x="3425850" y="3364175"/>
            <a:ext cx="777300" cy="699300"/>
          </a:xfrm>
          <a:prstGeom prst="arc">
            <a:avLst>
              <a:gd name="adj1" fmla="val 10729459"/>
              <a:gd name="adj2" fmla="val 127558"/>
            </a:avLst>
          </a:prstGeom>
          <a:noFill/>
          <a:ln w="28575" cap="flat" cmpd="sng">
            <a:solidFill>
              <a:srgbClr val="845AD9"/>
            </a:solidFill>
            <a:prstDash val="solid"/>
            <a:round/>
            <a:headEnd type="none" w="sm" len="sm"/>
            <a:tailEnd type="triangl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00" name="Google Shape;2600;p220"/>
          <p:cNvSpPr txBox="1">
            <a:spLocks noGrp="1"/>
          </p:cNvSpPr>
          <p:nvPr>
            <p:ph type="body" idx="1"/>
          </p:nvPr>
        </p:nvSpPr>
        <p:spPr>
          <a:xfrm>
            <a:off x="3613075" y="2968300"/>
            <a:ext cx="2520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+ </a:t>
            </a:r>
            <a:endParaRPr sz="2000"/>
          </a:p>
        </p:txBody>
      </p:sp>
      <p:sp>
        <p:nvSpPr>
          <p:cNvPr id="2601" name="Google Shape;2601;p220"/>
          <p:cNvSpPr/>
          <p:nvPr/>
        </p:nvSpPr>
        <p:spPr>
          <a:xfrm>
            <a:off x="4264050" y="3364175"/>
            <a:ext cx="549900" cy="699300"/>
          </a:xfrm>
          <a:prstGeom prst="arc">
            <a:avLst>
              <a:gd name="adj1" fmla="val 10729459"/>
              <a:gd name="adj2" fmla="val 127558"/>
            </a:avLst>
          </a:prstGeom>
          <a:noFill/>
          <a:ln w="28575" cap="flat" cmpd="sng">
            <a:solidFill>
              <a:srgbClr val="845AD9"/>
            </a:solidFill>
            <a:prstDash val="solid"/>
            <a:round/>
            <a:headEnd type="none" w="sm" len="sm"/>
            <a:tailEnd type="triangl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02" name="Google Shape;2602;p220"/>
          <p:cNvSpPr txBox="1">
            <a:spLocks noGrp="1"/>
          </p:cNvSpPr>
          <p:nvPr>
            <p:ph type="body" idx="1"/>
          </p:nvPr>
        </p:nvSpPr>
        <p:spPr>
          <a:xfrm>
            <a:off x="4375075" y="2968300"/>
            <a:ext cx="2520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+ </a:t>
            </a:r>
            <a:endParaRPr sz="2000"/>
          </a:p>
        </p:txBody>
      </p:sp>
      <p:sp>
        <p:nvSpPr>
          <p:cNvPr id="2603" name="Google Shape;2603;p220"/>
          <p:cNvSpPr txBox="1">
            <a:spLocks noGrp="1"/>
          </p:cNvSpPr>
          <p:nvPr>
            <p:ph type="body" idx="1"/>
          </p:nvPr>
        </p:nvSpPr>
        <p:spPr>
          <a:xfrm>
            <a:off x="4070275" y="3940330"/>
            <a:ext cx="4500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19</a:t>
            </a:r>
            <a:endParaRPr sz="2000"/>
          </a:p>
        </p:txBody>
      </p:sp>
      <p:pic>
        <p:nvPicPr>
          <p:cNvPr id="2604" name="Google Shape;2604;p220" descr="&lt;math xmlns=&quot;http://www.w3.org/1998/Math/MathML&quot; display=&quot;block&quot; data-is-equatio=&quot;1&quot; data-latex=&quot;19\frac{1}{10}&quot;&gt;&lt;mn&gt;19&lt;/mn&gt;&lt;mfrac&gt;&lt;mn&gt;1&lt;/mn&gt;&lt;mn&gt;10&lt;/mn&gt;&lt;/mfrac&gt;&lt;/math&gt;" title="19 and one tenth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895320" y="2005591"/>
            <a:ext cx="468000" cy="456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05" name="Google Shape;2605;p220" descr="&lt;math xmlns=&quot;http://www.w3.org/1998/Math/MathML&quot; display=&quot;block&quot; data-is-equatio=&quot;1&quot; data-latex=&quot;19\frac{1}{10}&quot;&gt;&lt;mn&gt;19&lt;/mn&gt;&lt;mfrac&gt;&lt;mn&gt;1&lt;/mn&gt;&lt;mn&gt;10&lt;/mn&gt;&lt;/mfrac&gt;&lt;/math&gt;" title="19 and one tenth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638520" y="3910591"/>
            <a:ext cx="468000" cy="456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0" name="Google Shape;2610;p221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7023900" cy="7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How much water does Izzy drink over the two weeks where she drinks the least?</a:t>
            </a:r>
            <a:endParaRPr sz="2000"/>
          </a:p>
        </p:txBody>
      </p:sp>
      <p:sp>
        <p:nvSpPr>
          <p:cNvPr id="2611" name="Google Shape;2611;p221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Interpreting data</a:t>
            </a:r>
            <a:endParaRPr/>
          </a:p>
        </p:txBody>
      </p:sp>
      <p:graphicFrame>
        <p:nvGraphicFramePr>
          <p:cNvPr id="2612" name="Google Shape;2612;p221"/>
          <p:cNvGraphicFramePr/>
          <p:nvPr/>
        </p:nvGraphicFramePr>
        <p:xfrm>
          <a:off x="571500" y="2000250"/>
          <a:ext cx="3619500" cy="2575560"/>
        </p:xfrm>
        <a:graphic>
          <a:graphicData uri="http://schemas.openxmlformats.org/drawingml/2006/table">
            <a:tbl>
              <a:tblPr>
                <a:noFill/>
                <a:tableStyleId>{728EEF29-3A92-48FD-8E13-911AC9634C71}</a:tableStyleId>
              </a:tblPr>
              <a:tblGrid>
                <a:gridCol w="1809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Week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Water drunk (L)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1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3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4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613" name="Google Shape;2613;p221" descr="&lt;math xmlns=&quot;http://www.w3.org/1998/Math/MathML&quot; display=&quot;block&quot; data-is-equatio=&quot;1&quot; data-latex=&quot;8\frac{4}{10}&quot;&gt;&lt;mn&gt;8&lt;/mn&gt;&lt;mfrac&gt;&lt;mn&gt;4&lt;/mn&gt;&lt;mn&gt;10&lt;/mn&gt;&lt;/mfrac&gt;&lt;/math&gt;" title="8 and four tenths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35658" y="3530660"/>
            <a:ext cx="360000" cy="4410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14" name="Google Shape;2614;p221" descr="&lt;math xmlns=&quot;http://www.w3.org/1998/Math/MathML&quot; display=&quot;block&quot; data-is-equatio=&quot;1&quot; data-latex=&quot;9\frac{8}{10}&quot;&gt;&lt;mn&gt;9&lt;/mn&gt;&lt;mfrac&gt;&lt;mn&gt;8&lt;/mn&gt;&lt;mn&gt;10&lt;/mn&gt;&lt;/mfrac&gt;&lt;/math&gt;" title="9 and eight ten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35658" y="2978877"/>
            <a:ext cx="360000" cy="435789"/>
          </a:xfrm>
          <a:prstGeom prst="rect">
            <a:avLst/>
          </a:prstGeom>
          <a:noFill/>
          <a:ln>
            <a:noFill/>
          </a:ln>
        </p:spPr>
      </p:pic>
      <p:pic>
        <p:nvPicPr>
          <p:cNvPr id="2615" name="Google Shape;2615;p221" descr="&lt;math xmlns=&quot;http://www.w3.org/1998/Math/MathML&quot; display=&quot;block&quot; data-is-equatio=&quot;1&quot; data-latex=&quot;8\frac{7}{10}&quot;&gt;&lt;mn&gt;8&lt;/mn&gt;&lt;mfrac&gt;&lt;mn&gt;7&lt;/mn&gt;&lt;mn&gt;10&lt;/mn&gt;&lt;/mfrac&gt;&lt;/math&gt;" title="8 and seven ten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035658" y="2443300"/>
            <a:ext cx="360000" cy="4386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616" name="Google Shape;2616;p221" descr="&lt;math xmlns=&quot;http://www.w3.org/1998/Math/MathML&quot; display=&quot;block&quot; data-is-equatio=&quot;1&quot; data-latex=&quot;9\frac{3}{10}&quot;&gt;&lt;mn&gt;9&lt;/mn&gt;&lt;mfrac&gt;&lt;mn&gt;3&lt;/mn&gt;&lt;mn&gt;10&lt;/mn&gt;&lt;/mfrac&gt;&lt;/math&gt;" title="9 and three tenths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048000" y="4095751"/>
            <a:ext cx="360000" cy="435789"/>
          </a:xfrm>
          <a:prstGeom prst="rect">
            <a:avLst/>
          </a:prstGeom>
          <a:noFill/>
          <a:ln>
            <a:noFill/>
          </a:ln>
        </p:spPr>
      </p:pic>
      <p:sp>
        <p:nvSpPr>
          <p:cNvPr id="2617" name="Google Shape;2617;p221"/>
          <p:cNvSpPr/>
          <p:nvPr/>
        </p:nvSpPr>
        <p:spPr>
          <a:xfrm>
            <a:off x="3690250" y="2459860"/>
            <a:ext cx="905100" cy="435900"/>
          </a:xfrm>
          <a:prstGeom prst="leftArrow">
            <a:avLst>
              <a:gd name="adj1" fmla="val 50000"/>
              <a:gd name="adj2" fmla="val 50000"/>
            </a:avLst>
          </a:prstGeom>
          <a:solidFill>
            <a:schemeClr val="accent4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618" name="Google Shape;2618;p221"/>
          <p:cNvSpPr/>
          <p:nvPr/>
        </p:nvSpPr>
        <p:spPr>
          <a:xfrm>
            <a:off x="3690250" y="3555475"/>
            <a:ext cx="905100" cy="435900"/>
          </a:xfrm>
          <a:prstGeom prst="leftArrow">
            <a:avLst>
              <a:gd name="adj1" fmla="val 50000"/>
              <a:gd name="adj2" fmla="val 50000"/>
            </a:avLst>
          </a:prstGeom>
          <a:solidFill>
            <a:schemeClr val="accent4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619" name="Google Shape;2619;p221"/>
          <p:cNvSpPr txBox="1">
            <a:spLocks noGrp="1"/>
          </p:cNvSpPr>
          <p:nvPr>
            <p:ph type="body" idx="1"/>
          </p:nvPr>
        </p:nvSpPr>
        <p:spPr>
          <a:xfrm>
            <a:off x="5462377" y="2073275"/>
            <a:ext cx="12021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+         = </a:t>
            </a:r>
            <a:endParaRPr sz="2000"/>
          </a:p>
        </p:txBody>
      </p:sp>
      <p:pic>
        <p:nvPicPr>
          <p:cNvPr id="2620" name="Google Shape;2620;p221" descr="&lt;math xmlns=&quot;http://www.w3.org/1998/Math/MathML&quot; display=&quot;block&quot; data-is-equatio=&quot;1&quot; data-latex=&quot;8\frac{7}{10}&quot;&gt;&lt;mn&gt;8&lt;/mn&gt;&lt;mfrac&gt;&lt;mn&gt;7&lt;/mn&gt;&lt;mn&gt;10&lt;/mn&gt;&lt;/mfrac&gt;&lt;/math&gt;" title="8 and seven ten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016858" y="2004670"/>
            <a:ext cx="360000" cy="4386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1" name="Google Shape;2621;p221" descr="&lt;math xmlns=&quot;http://www.w3.org/1998/Math/MathML&quot; display=&quot;block&quot; data-is-equatio=&quot;1&quot; data-latex=&quot;8\frac{4}{10}&quot;&gt;&lt;mn&gt;8&lt;/mn&gt;&lt;mfrac&gt;&lt;mn&gt;4&lt;/mn&gt;&lt;mn&gt;10&lt;/mn&gt;&lt;/mfrac&gt;&lt;/math&gt;" title="8 and four tenths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02658" y="2010822"/>
            <a:ext cx="360000" cy="441060"/>
          </a:xfrm>
          <a:prstGeom prst="rect">
            <a:avLst/>
          </a:prstGeom>
          <a:noFill/>
          <a:ln>
            <a:noFill/>
          </a:ln>
        </p:spPr>
      </p:pic>
      <p:sp>
        <p:nvSpPr>
          <p:cNvPr id="2622" name="Google Shape;2622;p221"/>
          <p:cNvSpPr txBox="1">
            <a:spLocks noGrp="1"/>
          </p:cNvSpPr>
          <p:nvPr>
            <p:ph type="body" idx="4294967295"/>
          </p:nvPr>
        </p:nvSpPr>
        <p:spPr>
          <a:xfrm>
            <a:off x="4777200" y="2664300"/>
            <a:ext cx="4042800" cy="744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We can add by partitioning: first we add the whole number parts then we add the fractional parts.</a:t>
            </a:r>
            <a:endParaRPr sz="2000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2623" name="Google Shape;2623;p221"/>
          <p:cNvSpPr txBox="1">
            <a:spLocks noGrp="1"/>
          </p:cNvSpPr>
          <p:nvPr>
            <p:ph type="body" idx="4294967295"/>
          </p:nvPr>
        </p:nvSpPr>
        <p:spPr>
          <a:xfrm>
            <a:off x="4777200" y="3883500"/>
            <a:ext cx="4042800" cy="744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A final conversion is needed.</a:t>
            </a:r>
            <a:endParaRPr sz="2000">
              <a:latin typeface="Kalam"/>
              <a:ea typeface="Kalam"/>
              <a:cs typeface="Kalam"/>
              <a:sym typeface="Kalam"/>
            </a:endParaRPr>
          </a:p>
        </p:txBody>
      </p:sp>
      <p:pic>
        <p:nvPicPr>
          <p:cNvPr id="2624" name="Google Shape;2624;p221" descr="&lt;math xmlns=&quot;http://www.w3.org/1998/Math/MathML&quot; display=&quot;block&quot; data-is-equatio=&quot;1&quot; data-latex=&quot;16\frac{11}{10}&quot;&gt;&lt;mn&gt;16&lt;/mn&gt;&lt;mfrac&gt;&lt;mn&gt;11&lt;/mn&gt;&lt;mn&gt;10&lt;/mn&gt;&lt;/mfrac&gt;&lt;/math&gt;" title="16 and eleven tenths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516423" y="2015632"/>
            <a:ext cx="432000" cy="420218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5" name="Google Shape;2625;p221" descr="&lt;math xmlns=&quot;http://www.w3.org/1998/Math/MathML&quot; display=&quot;block&quot; data-is-equatio=&quot;1&quot; data-latex=&quot;17\frac{1}{10}&quot;&gt;&lt;mn&gt;17&lt;/mn&gt;&lt;mfrac&gt;&lt;mn&gt;1&lt;/mn&gt;&lt;mn&gt;10&lt;/mn&gt;&lt;/mfrac&gt;&lt;/math&gt;" title="17 and one tenth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7315738" y="2015620"/>
            <a:ext cx="432000" cy="420218"/>
          </a:xfrm>
          <a:prstGeom prst="rect">
            <a:avLst/>
          </a:prstGeom>
          <a:noFill/>
          <a:ln>
            <a:noFill/>
          </a:ln>
        </p:spPr>
      </p:pic>
      <p:sp>
        <p:nvSpPr>
          <p:cNvPr id="2626" name="Google Shape;2626;p221"/>
          <p:cNvSpPr txBox="1">
            <a:spLocks noGrp="1"/>
          </p:cNvSpPr>
          <p:nvPr>
            <p:ph type="body" idx="1"/>
          </p:nvPr>
        </p:nvSpPr>
        <p:spPr>
          <a:xfrm>
            <a:off x="7062577" y="2069113"/>
            <a:ext cx="3600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= </a:t>
            </a:r>
            <a:endParaRPr sz="2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1" name="Google Shape;2631;p222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7135200" cy="86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Another question we could ask is, ‘How much more water does Izzy drink in week four than week one?’</a:t>
            </a:r>
            <a:endParaRPr sz="2000"/>
          </a:p>
        </p:txBody>
      </p:sp>
      <p:sp>
        <p:nvSpPr>
          <p:cNvPr id="2632" name="Google Shape;2632;p222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Interpreting data</a:t>
            </a:r>
            <a:endParaRPr/>
          </a:p>
        </p:txBody>
      </p:sp>
      <p:graphicFrame>
        <p:nvGraphicFramePr>
          <p:cNvPr id="2633" name="Google Shape;2633;p222"/>
          <p:cNvGraphicFramePr/>
          <p:nvPr/>
        </p:nvGraphicFramePr>
        <p:xfrm>
          <a:off x="571500" y="2000250"/>
          <a:ext cx="3619500" cy="2575560"/>
        </p:xfrm>
        <a:graphic>
          <a:graphicData uri="http://schemas.openxmlformats.org/drawingml/2006/table">
            <a:tbl>
              <a:tblPr>
                <a:noFill/>
                <a:tableStyleId>{728EEF29-3A92-48FD-8E13-911AC9634C71}</a:tableStyleId>
              </a:tblPr>
              <a:tblGrid>
                <a:gridCol w="1809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Week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Water drunk (L)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1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3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4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634" name="Google Shape;2634;p222" descr="&lt;math xmlns=&quot;http://www.w3.org/1998/Math/MathML&quot; display=&quot;block&quot; data-is-equatio=&quot;1&quot; data-latex=&quot;8\frac{4}{10}&quot;&gt;&lt;mn&gt;8&lt;/mn&gt;&lt;mfrac&gt;&lt;mn&gt;4&lt;/mn&gt;&lt;mn&gt;10&lt;/mn&gt;&lt;/mfrac&gt;&lt;/math&gt;" title="8 and four tenths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35658" y="3530660"/>
            <a:ext cx="360000" cy="4410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35" name="Google Shape;2635;p222" descr="&lt;math xmlns=&quot;http://www.w3.org/1998/Math/MathML&quot; display=&quot;block&quot; data-is-equatio=&quot;1&quot; data-latex=&quot;9\frac{8}{10}&quot;&gt;&lt;mn&gt;9&lt;/mn&gt;&lt;mfrac&gt;&lt;mn&gt;8&lt;/mn&gt;&lt;mn&gt;10&lt;/mn&gt;&lt;/mfrac&gt;&lt;/math&gt;" title="9 and eight ten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35658" y="2978877"/>
            <a:ext cx="360000" cy="435789"/>
          </a:xfrm>
          <a:prstGeom prst="rect">
            <a:avLst/>
          </a:prstGeom>
          <a:noFill/>
          <a:ln>
            <a:noFill/>
          </a:ln>
        </p:spPr>
      </p:pic>
      <p:pic>
        <p:nvPicPr>
          <p:cNvPr id="2636" name="Google Shape;2636;p222" descr="&lt;math xmlns=&quot;http://www.w3.org/1998/Math/MathML&quot; display=&quot;block&quot; data-is-equatio=&quot;1&quot; data-latex=&quot;8\frac{7}{10}&quot;&gt;&lt;mn&gt;8&lt;/mn&gt;&lt;mfrac&gt;&lt;mn&gt;7&lt;/mn&gt;&lt;mn&gt;10&lt;/mn&gt;&lt;/mfrac&gt;&lt;/math&gt;" title="8 and seven ten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035658" y="2443300"/>
            <a:ext cx="360000" cy="4386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637" name="Google Shape;2637;p222" descr="&lt;math xmlns=&quot;http://www.w3.org/1998/Math/MathML&quot; display=&quot;block&quot; data-is-equatio=&quot;1&quot; data-latex=&quot;9\frac{3}{10}&quot;&gt;&lt;mn&gt;9&lt;/mn&gt;&lt;mfrac&gt;&lt;mn&gt;3&lt;/mn&gt;&lt;mn&gt;10&lt;/mn&gt;&lt;/mfrac&gt;&lt;/math&gt;" title="9 and three tenths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048000" y="4095751"/>
            <a:ext cx="360000" cy="435789"/>
          </a:xfrm>
          <a:prstGeom prst="rect">
            <a:avLst/>
          </a:prstGeom>
          <a:noFill/>
          <a:ln>
            <a:noFill/>
          </a:ln>
        </p:spPr>
      </p:pic>
      <p:sp>
        <p:nvSpPr>
          <p:cNvPr id="2638" name="Google Shape;2638;p222"/>
          <p:cNvSpPr/>
          <p:nvPr/>
        </p:nvSpPr>
        <p:spPr>
          <a:xfrm>
            <a:off x="3537850" y="2459860"/>
            <a:ext cx="905100" cy="435900"/>
          </a:xfrm>
          <a:prstGeom prst="leftArrow">
            <a:avLst>
              <a:gd name="adj1" fmla="val 50000"/>
              <a:gd name="adj2" fmla="val 50000"/>
            </a:avLst>
          </a:prstGeom>
          <a:solidFill>
            <a:schemeClr val="accent4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639" name="Google Shape;2639;p222"/>
          <p:cNvSpPr/>
          <p:nvPr/>
        </p:nvSpPr>
        <p:spPr>
          <a:xfrm>
            <a:off x="3537850" y="4088875"/>
            <a:ext cx="905100" cy="435900"/>
          </a:xfrm>
          <a:prstGeom prst="leftArrow">
            <a:avLst>
              <a:gd name="adj1" fmla="val 50000"/>
              <a:gd name="adj2" fmla="val 50000"/>
            </a:avLst>
          </a:prstGeom>
          <a:solidFill>
            <a:schemeClr val="accent4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graphicFrame>
        <p:nvGraphicFramePr>
          <p:cNvPr id="2640" name="Google Shape;2640;p222"/>
          <p:cNvGraphicFramePr/>
          <p:nvPr/>
        </p:nvGraphicFramePr>
        <p:xfrm>
          <a:off x="5052600" y="1962150"/>
          <a:ext cx="3619500" cy="1158240"/>
        </p:xfrm>
        <a:graphic>
          <a:graphicData uri="http://schemas.openxmlformats.org/drawingml/2006/table">
            <a:tbl>
              <a:tblPr>
                <a:noFill/>
                <a:tableStyleId>{728EEF29-3A92-48FD-8E13-911AC9634C71}</a:tableStyleId>
              </a:tblPr>
              <a:tblGrid>
                <a:gridCol w="2478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0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641" name="Google Shape;2641;p222"/>
          <p:cNvSpPr txBox="1"/>
          <p:nvPr/>
        </p:nvSpPr>
        <p:spPr>
          <a:xfrm>
            <a:off x="8022775" y="2675320"/>
            <a:ext cx="2448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?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642" name="Google Shape;2642;p222" descr="&lt;math xmlns=&quot;http://www.w3.org/1998/Math/MathML&quot; display=&quot;block&quot; data-is-equatio=&quot;1&quot; data-latex=&quot;9\frac{3}{10}&quot;&gt;&lt;mn&gt;9&lt;/mn&gt;&lt;mfrac&gt;&lt;mn&gt;3&lt;/mn&gt;&lt;mn&gt;10&lt;/mn&gt;&lt;/mfrac&gt;&lt;/math&gt;" title="9 and three tenths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705600" y="2038351"/>
            <a:ext cx="360000" cy="435789"/>
          </a:xfrm>
          <a:prstGeom prst="rect">
            <a:avLst/>
          </a:prstGeom>
          <a:noFill/>
          <a:ln>
            <a:noFill/>
          </a:ln>
        </p:spPr>
      </p:pic>
      <p:pic>
        <p:nvPicPr>
          <p:cNvPr id="2643" name="Google Shape;2643;p222" descr="&lt;math xmlns=&quot;http://www.w3.org/1998/Math/MathML&quot; display=&quot;block&quot; data-is-equatio=&quot;1&quot; data-latex=&quot;8\frac{7}{10}&quot;&gt;&lt;mn&gt;8&lt;/mn&gt;&lt;mfrac&gt;&lt;mn&gt;7&lt;/mn&gt;&lt;mn&gt;10&lt;/mn&gt;&lt;/mfrac&gt;&lt;/math&gt;" title="8 and seven ten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12473" y="2624515"/>
            <a:ext cx="360000" cy="438676"/>
          </a:xfrm>
          <a:prstGeom prst="rect">
            <a:avLst/>
          </a:prstGeom>
          <a:noFill/>
          <a:ln>
            <a:noFill/>
          </a:ln>
        </p:spPr>
      </p:pic>
      <p:sp>
        <p:nvSpPr>
          <p:cNvPr id="2644" name="Google Shape;2644;p222"/>
          <p:cNvSpPr txBox="1">
            <a:spLocks noGrp="1"/>
          </p:cNvSpPr>
          <p:nvPr>
            <p:ph type="body" idx="1"/>
          </p:nvPr>
        </p:nvSpPr>
        <p:spPr>
          <a:xfrm>
            <a:off x="6300577" y="3673475"/>
            <a:ext cx="2448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− </a:t>
            </a:r>
            <a:endParaRPr sz="2000"/>
          </a:p>
        </p:txBody>
      </p:sp>
      <p:pic>
        <p:nvPicPr>
          <p:cNvPr id="2645" name="Google Shape;2645;p222" descr="&lt;math xmlns=&quot;http://www.w3.org/1998/Math/MathML&quot; display=&quot;block&quot; data-is-equatio=&quot;1&quot; data-latex=&quot;9\frac{3}{10}&quot;&gt;&lt;mn&gt;9&lt;/mn&gt;&lt;mfrac&gt;&lt;mn&gt;3&lt;/mn&gt;&lt;mn&gt;10&lt;/mn&gt;&lt;/mfrac&gt;&lt;/math&gt;" title="9 and three tenths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791200" y="3609736"/>
            <a:ext cx="360000" cy="435789"/>
          </a:xfrm>
          <a:prstGeom prst="rect">
            <a:avLst/>
          </a:prstGeom>
          <a:noFill/>
          <a:ln>
            <a:noFill/>
          </a:ln>
        </p:spPr>
      </p:pic>
      <p:pic>
        <p:nvPicPr>
          <p:cNvPr id="2646" name="Google Shape;2646;p222" descr="&lt;math xmlns=&quot;http://www.w3.org/1998/Math/MathML&quot; display=&quot;block&quot; data-is-equatio=&quot;1&quot; data-latex=&quot;8\frac{7}{10}&quot;&gt;&lt;mn&gt;8&lt;/mn&gt;&lt;mfrac&gt;&lt;mn&gt;7&lt;/mn&gt;&lt;mn&gt;10&lt;/mn&gt;&lt;/mfrac&gt;&lt;/math&gt;" title="8 and seven ten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602650" y="3619277"/>
            <a:ext cx="360000" cy="438676"/>
          </a:xfrm>
          <a:prstGeom prst="rect">
            <a:avLst/>
          </a:prstGeom>
          <a:noFill/>
          <a:ln>
            <a:noFill/>
          </a:ln>
        </p:spPr>
      </p:pic>
      <p:sp>
        <p:nvSpPr>
          <p:cNvPr id="2647" name="Google Shape;2647;p222"/>
          <p:cNvSpPr txBox="1">
            <a:spLocks noGrp="1"/>
          </p:cNvSpPr>
          <p:nvPr>
            <p:ph type="body" idx="1"/>
          </p:nvPr>
        </p:nvSpPr>
        <p:spPr>
          <a:xfrm>
            <a:off x="7138777" y="3673475"/>
            <a:ext cx="2448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= </a:t>
            </a:r>
            <a:endParaRPr sz="2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2" name="Google Shape;2652;p223"/>
          <p:cNvSpPr txBox="1">
            <a:spLocks noGrp="1"/>
          </p:cNvSpPr>
          <p:nvPr>
            <p:ph type="body" idx="1"/>
          </p:nvPr>
        </p:nvSpPr>
        <p:spPr>
          <a:xfrm>
            <a:off x="890377" y="1768475"/>
            <a:ext cx="12021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−         = </a:t>
            </a:r>
            <a:endParaRPr sz="2000"/>
          </a:p>
        </p:txBody>
      </p:sp>
      <p:sp>
        <p:nvSpPr>
          <p:cNvPr id="2653" name="Google Shape;2653;p223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Interpreting data</a:t>
            </a:r>
            <a:endParaRPr/>
          </a:p>
        </p:txBody>
      </p:sp>
      <p:pic>
        <p:nvPicPr>
          <p:cNvPr id="2654" name="Google Shape;2654;p2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01237" y="3621813"/>
            <a:ext cx="777201" cy="842856"/>
          </a:xfrm>
          <a:prstGeom prst="rect">
            <a:avLst/>
          </a:prstGeom>
          <a:noFill/>
          <a:ln>
            <a:noFill/>
          </a:ln>
        </p:spPr>
      </p:pic>
      <p:pic>
        <p:nvPicPr>
          <p:cNvPr id="2655" name="Google Shape;2655;p223" descr="&lt;math xmlns=&quot;http://www.w3.org/1998/Math/MathML&quot; display=&quot;block&quot; data-is-equatio=&quot;1&quot; data-latex=&quot;9\frac{3}{10}&quot;&gt;&lt;mn&gt;9&lt;/mn&gt;&lt;mfrac&gt;&lt;mn&gt;3&lt;/mn&gt;&lt;mn&gt;10&lt;/mn&gt;&lt;/mfrac&gt;&lt;/math&gt;" title="9 and three ten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1000" y="1704736"/>
            <a:ext cx="360000" cy="435789"/>
          </a:xfrm>
          <a:prstGeom prst="rect">
            <a:avLst/>
          </a:prstGeom>
          <a:noFill/>
          <a:ln>
            <a:noFill/>
          </a:ln>
        </p:spPr>
      </p:pic>
      <p:pic>
        <p:nvPicPr>
          <p:cNvPr id="2656" name="Google Shape;2656;p223" descr="&lt;math xmlns=&quot;http://www.w3.org/1998/Math/MathML&quot; display=&quot;block&quot; data-is-equatio=&quot;1&quot; data-latex=&quot;8\frac{7}{10}&quot;&gt;&lt;mn&gt;8&lt;/mn&gt;&lt;mfrac&gt;&lt;mn&gt;7&lt;/mn&gt;&lt;mn&gt;10&lt;/mn&gt;&lt;/mfrac&gt;&lt;/math&gt;" title="8 and seven ten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92450" y="1714277"/>
            <a:ext cx="360000" cy="43867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657" name="Google Shape;2657;p223"/>
          <p:cNvGrpSpPr/>
          <p:nvPr/>
        </p:nvGrpSpPr>
        <p:grpSpPr>
          <a:xfrm>
            <a:off x="5410191" y="2236188"/>
            <a:ext cx="2937308" cy="1510004"/>
            <a:chOff x="5334598" y="1486050"/>
            <a:chExt cx="2662052" cy="1695301"/>
          </a:xfrm>
        </p:grpSpPr>
        <p:pic>
          <p:nvPicPr>
            <p:cNvPr id="2658" name="Google Shape;2658;p223"/>
            <p:cNvPicPr preferRelativeResize="0"/>
            <p:nvPr/>
          </p:nvPicPr>
          <p:blipFill rotWithShape="1">
            <a:blip r:embed="rId6">
              <a:alphaModFix/>
            </a:blip>
            <a:srcRect r="57905" b="43690"/>
            <a:stretch/>
          </p:blipFill>
          <p:spPr>
            <a:xfrm>
              <a:off x="5334598" y="1486050"/>
              <a:ext cx="2662052" cy="169530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659" name="Google Shape;2659;p223"/>
            <p:cNvSpPr txBox="1"/>
            <p:nvPr/>
          </p:nvSpPr>
          <p:spPr>
            <a:xfrm>
              <a:off x="5366118" y="1504477"/>
              <a:ext cx="2460900" cy="1451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The numbers are close together, so we could use a number line and find the difference.</a:t>
              </a:r>
              <a:endParaRPr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cxnSp>
        <p:nvCxnSpPr>
          <p:cNvPr id="2660" name="Google Shape;2660;p223"/>
          <p:cNvCxnSpPr/>
          <p:nvPr/>
        </p:nvCxnSpPr>
        <p:spPr>
          <a:xfrm>
            <a:off x="476400" y="4120050"/>
            <a:ext cx="6087300" cy="153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661" name="Google Shape;2661;p223"/>
          <p:cNvSpPr/>
          <p:nvPr/>
        </p:nvSpPr>
        <p:spPr>
          <a:xfrm>
            <a:off x="530250" y="3668975"/>
            <a:ext cx="1562100" cy="699300"/>
          </a:xfrm>
          <a:prstGeom prst="arc">
            <a:avLst>
              <a:gd name="adj1" fmla="val 10729459"/>
              <a:gd name="adj2" fmla="val 127558"/>
            </a:avLst>
          </a:prstGeom>
          <a:noFill/>
          <a:ln w="28575" cap="flat" cmpd="sng">
            <a:solidFill>
              <a:srgbClr val="845AD9"/>
            </a:solidFill>
            <a:prstDash val="solid"/>
            <a:round/>
            <a:headEnd type="none" w="sm" len="sm"/>
            <a:tailEnd type="triangl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62" name="Google Shape;2662;p223"/>
          <p:cNvSpPr txBox="1">
            <a:spLocks noGrp="1"/>
          </p:cNvSpPr>
          <p:nvPr>
            <p:ph type="body" idx="1"/>
          </p:nvPr>
        </p:nvSpPr>
        <p:spPr>
          <a:xfrm>
            <a:off x="1174675" y="3349300"/>
            <a:ext cx="3048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+ </a:t>
            </a:r>
            <a:endParaRPr sz="2000"/>
          </a:p>
        </p:txBody>
      </p:sp>
      <p:sp>
        <p:nvSpPr>
          <p:cNvPr id="2663" name="Google Shape;2663;p223"/>
          <p:cNvSpPr txBox="1">
            <a:spLocks noGrp="1"/>
          </p:cNvSpPr>
          <p:nvPr>
            <p:ph type="body" idx="1"/>
          </p:nvPr>
        </p:nvSpPr>
        <p:spPr>
          <a:xfrm>
            <a:off x="2012875" y="4245130"/>
            <a:ext cx="4500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9</a:t>
            </a:r>
            <a:endParaRPr sz="2000"/>
          </a:p>
        </p:txBody>
      </p:sp>
      <p:pic>
        <p:nvPicPr>
          <p:cNvPr id="2664" name="Google Shape;2664;p223" descr="&lt;math xmlns=&quot;http://www.w3.org/1998/Math/MathML&quot; display=&quot;block&quot; data-is-equatio=&quot;1&quot; data-latex=&quot;9\frac{3}{10}&quot;&gt;&lt;mn&gt;9&lt;/mn&gt;&lt;mfrac&gt;&lt;mn&gt;3&lt;/mn&gt;&lt;mn&gt;10&lt;/mn&gt;&lt;/mfrac&gt;&lt;/math&gt;" title="9 and three ten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05200" y="4219336"/>
            <a:ext cx="360000" cy="435789"/>
          </a:xfrm>
          <a:prstGeom prst="rect">
            <a:avLst/>
          </a:prstGeom>
          <a:noFill/>
          <a:ln>
            <a:noFill/>
          </a:ln>
        </p:spPr>
      </p:pic>
      <p:pic>
        <p:nvPicPr>
          <p:cNvPr id="2665" name="Google Shape;2665;p223" descr="&lt;math xmlns=&quot;http://www.w3.org/1998/Math/MathML&quot; display=&quot;block&quot; data-is-equatio=&quot;1&quot; data-latex=&quot;8\frac{7}{10}&quot;&gt;&lt;mn&gt;8&lt;/mn&gt;&lt;mfrac&gt;&lt;mn&gt;7&lt;/mn&gt;&lt;mn&gt;10&lt;/mn&gt;&lt;/mfrac&gt;&lt;/math&gt;" title="8 and seven ten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54250" y="4228877"/>
            <a:ext cx="360000" cy="438676"/>
          </a:xfrm>
          <a:prstGeom prst="rect">
            <a:avLst/>
          </a:prstGeom>
          <a:noFill/>
          <a:ln>
            <a:noFill/>
          </a:ln>
        </p:spPr>
      </p:pic>
      <p:sp>
        <p:nvSpPr>
          <p:cNvPr id="2666" name="Google Shape;2666;p223"/>
          <p:cNvSpPr/>
          <p:nvPr/>
        </p:nvSpPr>
        <p:spPr>
          <a:xfrm>
            <a:off x="2130450" y="3668975"/>
            <a:ext cx="1562100" cy="699300"/>
          </a:xfrm>
          <a:prstGeom prst="arc">
            <a:avLst>
              <a:gd name="adj1" fmla="val 10729459"/>
              <a:gd name="adj2" fmla="val 127558"/>
            </a:avLst>
          </a:prstGeom>
          <a:noFill/>
          <a:ln w="28575" cap="flat" cmpd="sng">
            <a:solidFill>
              <a:srgbClr val="845AD9"/>
            </a:solidFill>
            <a:prstDash val="solid"/>
            <a:round/>
            <a:headEnd type="none" w="sm" len="sm"/>
            <a:tailEnd type="triangl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667" name="Google Shape;2667;p223" descr="&lt;math xmlns=&quot;http://www.w3.org/1998/Math/MathML&quot; display=&quot;block&quot; data-is-equatio=&quot;1&quot; data-latex=&quot;\frac{3}{10}&quot;&gt;&lt;mfrac&gt;&lt;mn&gt;3&lt;/mn&gt;&lt;mn&gt;10&lt;/mn&gt;&lt;/mfrac&gt;&lt;/math&gt;" title="three tenths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365427" y="3308025"/>
            <a:ext cx="180000" cy="333000"/>
          </a:xfrm>
          <a:prstGeom prst="rect">
            <a:avLst/>
          </a:prstGeom>
          <a:noFill/>
          <a:ln>
            <a:noFill/>
          </a:ln>
        </p:spPr>
      </p:pic>
      <p:sp>
        <p:nvSpPr>
          <p:cNvPr id="2668" name="Google Shape;2668;p223"/>
          <p:cNvSpPr txBox="1">
            <a:spLocks noGrp="1"/>
          </p:cNvSpPr>
          <p:nvPr>
            <p:ph type="body" idx="1"/>
          </p:nvPr>
        </p:nvSpPr>
        <p:spPr>
          <a:xfrm>
            <a:off x="2774875" y="3349300"/>
            <a:ext cx="3048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+ </a:t>
            </a:r>
            <a:endParaRPr sz="2000"/>
          </a:p>
        </p:txBody>
      </p:sp>
      <p:pic>
        <p:nvPicPr>
          <p:cNvPr id="2669" name="Google Shape;2669;p223" descr="&lt;math xmlns=&quot;http://www.w3.org/1998/Math/MathML&quot; display=&quot;block&quot; data-is-equatio=&quot;1&quot; data-latex=&quot;\frac{3}{10}&quot;&gt;&lt;mfrac&gt;&lt;mn&gt;3&lt;/mn&gt;&lt;mn&gt;10&lt;/mn&gt;&lt;/mfrac&gt;&lt;/math&gt;" title="three tenths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965627" y="3308025"/>
            <a:ext cx="180000" cy="333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0" name="Google Shape;2670;p223" descr="&lt;math xmlns=&quot;http://www.w3.org/1998/Math/MathML&quot; display=&quot;block&quot; data-is-equatio=&quot;1&quot; data-latex=&quot;\frac{6}{10}&quot;&gt;&lt;mfrac&gt;&lt;mn&gt;6&lt;/mn&gt;&lt;mn&gt;10&lt;/mn&gt;&lt;/mfrac&gt;&lt;/math&gt;" title="six tenths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940077" y="1709115"/>
            <a:ext cx="234000" cy="4345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5" name="Google Shape;2675;p224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Interpreting data</a:t>
            </a:r>
            <a:endParaRPr/>
          </a:p>
        </p:txBody>
      </p:sp>
      <p:sp>
        <p:nvSpPr>
          <p:cNvPr id="2676" name="Google Shape;2676;p224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It is always good practice to check calculations.</a:t>
            </a:r>
            <a:endParaRPr sz="2000"/>
          </a:p>
        </p:txBody>
      </p:sp>
      <p:sp>
        <p:nvSpPr>
          <p:cNvPr id="2677" name="Google Shape;2677;p224"/>
          <p:cNvSpPr txBox="1">
            <a:spLocks noGrp="1"/>
          </p:cNvSpPr>
          <p:nvPr>
            <p:ph type="body" idx="1"/>
          </p:nvPr>
        </p:nvSpPr>
        <p:spPr>
          <a:xfrm>
            <a:off x="324000" y="1140300"/>
            <a:ext cx="82377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Let’s check this calculation by converting to </a:t>
            </a:r>
            <a:r>
              <a:rPr lang="en-GB" sz="2000" b="1"/>
              <a:t>improper fractions</a:t>
            </a:r>
            <a:r>
              <a:rPr lang="en-GB" sz="2000"/>
              <a:t>.</a:t>
            </a:r>
            <a:endParaRPr sz="2000"/>
          </a:p>
        </p:txBody>
      </p:sp>
      <p:sp>
        <p:nvSpPr>
          <p:cNvPr id="2678" name="Google Shape;2678;p224"/>
          <p:cNvSpPr txBox="1">
            <a:spLocks noGrp="1"/>
          </p:cNvSpPr>
          <p:nvPr>
            <p:ph type="body" idx="1"/>
          </p:nvPr>
        </p:nvSpPr>
        <p:spPr>
          <a:xfrm>
            <a:off x="890377" y="1768475"/>
            <a:ext cx="12021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−         = </a:t>
            </a:r>
            <a:endParaRPr sz="2000"/>
          </a:p>
        </p:txBody>
      </p:sp>
      <p:pic>
        <p:nvPicPr>
          <p:cNvPr id="2679" name="Google Shape;2679;p224" descr="&lt;math xmlns=&quot;http://www.w3.org/1998/Math/MathML&quot; display=&quot;block&quot; data-is-equatio=&quot;1&quot; data-latex=&quot;9\frac{3}{10}&quot;&gt;&lt;mn&gt;9&lt;/mn&gt;&lt;mfrac&gt;&lt;mn&gt;3&lt;/mn&gt;&lt;mn&gt;10&lt;/mn&gt;&lt;/mfrac&gt;&lt;/math&gt;" title="9 and three tenths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1000" y="1704736"/>
            <a:ext cx="360000" cy="435789"/>
          </a:xfrm>
          <a:prstGeom prst="rect">
            <a:avLst/>
          </a:prstGeom>
          <a:noFill/>
          <a:ln>
            <a:noFill/>
          </a:ln>
        </p:spPr>
      </p:pic>
      <p:pic>
        <p:nvPicPr>
          <p:cNvPr id="2680" name="Google Shape;2680;p224" descr="&lt;math xmlns=&quot;http://www.w3.org/1998/Math/MathML&quot; display=&quot;block&quot; data-is-equatio=&quot;1&quot; data-latex=&quot;8\frac{7}{10}&quot;&gt;&lt;mn&gt;8&lt;/mn&gt;&lt;mfrac&gt;&lt;mn&gt;7&lt;/mn&gt;&lt;mn&gt;10&lt;/mn&gt;&lt;/mfrac&gt;&lt;/math&gt;" title="8 and seven ten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92450" y="1714277"/>
            <a:ext cx="360000" cy="438676"/>
          </a:xfrm>
          <a:prstGeom prst="rect">
            <a:avLst/>
          </a:prstGeom>
          <a:noFill/>
          <a:ln>
            <a:noFill/>
          </a:ln>
        </p:spPr>
      </p:pic>
      <p:sp>
        <p:nvSpPr>
          <p:cNvPr id="2681" name="Google Shape;2681;p224"/>
          <p:cNvSpPr txBox="1">
            <a:spLocks noGrp="1"/>
          </p:cNvSpPr>
          <p:nvPr>
            <p:ph type="body" idx="1"/>
          </p:nvPr>
        </p:nvSpPr>
        <p:spPr>
          <a:xfrm>
            <a:off x="433173" y="2682875"/>
            <a:ext cx="20730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9 × 10 + 3 = 93</a:t>
            </a:r>
            <a:endParaRPr sz="2000"/>
          </a:p>
        </p:txBody>
      </p:sp>
      <p:sp>
        <p:nvSpPr>
          <p:cNvPr id="2682" name="Google Shape;2682;p224"/>
          <p:cNvSpPr txBox="1">
            <a:spLocks noGrp="1"/>
          </p:cNvSpPr>
          <p:nvPr>
            <p:ph type="body" idx="1"/>
          </p:nvPr>
        </p:nvSpPr>
        <p:spPr>
          <a:xfrm>
            <a:off x="433173" y="3063875"/>
            <a:ext cx="20730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8 × 10 + 7 = 87</a:t>
            </a:r>
            <a:endParaRPr sz="2000"/>
          </a:p>
        </p:txBody>
      </p:sp>
      <p:pic>
        <p:nvPicPr>
          <p:cNvPr id="2683" name="Google Shape;2683;p224" descr="&lt;math xmlns=&quot;http://www.w3.org/1998/Math/MathML&quot; display=&quot;block&quot; data-is-equatio=&quot;1&quot; data-latex=&quot;\frac{93}{10}&quot;&gt;&lt;mfrac&gt;&lt;mn&gt;93&lt;/mn&gt;&lt;mn&gt;10&lt;/mn&gt;&lt;/mfrac&gt;&lt;/math&gt;" title="93 over 1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979513" y="1700818"/>
            <a:ext cx="252000" cy="46558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84" name="Google Shape;2684;p224" descr="&lt;math xmlns=&quot;http://www.w3.org/1998/Math/MathML&quot; display=&quot;block&quot; data-is-equatio=&quot;1&quot; data-latex=&quot;\frac{87}{10}&quot;&gt;&lt;mfrac&gt;&lt;mn&gt;87&lt;/mn&gt;&lt;mn&gt;10&lt;/mn&gt;&lt;/mfrac&gt;&lt;/math&gt;" title="87 over 1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658573" y="1689600"/>
            <a:ext cx="252000" cy="466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85" name="Google Shape;2685;p224" descr="&lt;math xmlns=&quot;http://www.w3.org/1998/Math/MathML&quot; display=&quot;block&quot; data-is-equatio=&quot;1&quot; data-latex=&quot;\frac{6}{10}&quot;&gt;&lt;mfrac&gt;&lt;mn&gt;6&lt;/mn&gt;&lt;mn&gt;10&lt;/mn&gt;&lt;/mfrac&gt;&lt;/math&gt;" title="six tenths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485082" y="1703200"/>
            <a:ext cx="241200" cy="446220"/>
          </a:xfrm>
          <a:prstGeom prst="rect">
            <a:avLst/>
          </a:prstGeom>
          <a:noFill/>
          <a:ln>
            <a:noFill/>
          </a:ln>
        </p:spPr>
      </p:pic>
      <p:sp>
        <p:nvSpPr>
          <p:cNvPr id="2686" name="Google Shape;2686;p224"/>
          <p:cNvSpPr txBox="1">
            <a:spLocks noGrp="1"/>
          </p:cNvSpPr>
          <p:nvPr>
            <p:ph type="body" idx="1"/>
          </p:nvPr>
        </p:nvSpPr>
        <p:spPr>
          <a:xfrm>
            <a:off x="2338177" y="1768475"/>
            <a:ext cx="12021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−         = </a:t>
            </a:r>
            <a:endParaRPr sz="2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1" name="Google Shape;2691;p225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7023900" cy="7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How much more water does Izzy drink in week two than week one?</a:t>
            </a:r>
            <a:endParaRPr sz="2000"/>
          </a:p>
        </p:txBody>
      </p:sp>
      <p:sp>
        <p:nvSpPr>
          <p:cNvPr id="2692" name="Google Shape;2692;p225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Interpreting data</a:t>
            </a:r>
            <a:endParaRPr/>
          </a:p>
        </p:txBody>
      </p:sp>
      <p:graphicFrame>
        <p:nvGraphicFramePr>
          <p:cNvPr id="2693" name="Google Shape;2693;p225"/>
          <p:cNvGraphicFramePr/>
          <p:nvPr/>
        </p:nvGraphicFramePr>
        <p:xfrm>
          <a:off x="571500" y="2000250"/>
          <a:ext cx="3619500" cy="2575560"/>
        </p:xfrm>
        <a:graphic>
          <a:graphicData uri="http://schemas.openxmlformats.org/drawingml/2006/table">
            <a:tbl>
              <a:tblPr>
                <a:noFill/>
                <a:tableStyleId>{728EEF29-3A92-48FD-8E13-911AC9634C71}</a:tableStyleId>
              </a:tblPr>
              <a:tblGrid>
                <a:gridCol w="1809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Week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Water drunk (</a:t>
                      </a:r>
                      <a:r>
                        <a:rPr lang="en-GB" sz="1800">
                          <a:solidFill>
                            <a:schemeClr val="lt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</a:t>
                      </a: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)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1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3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4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694" name="Google Shape;2694;p225" descr="&lt;math xmlns=&quot;http://www.w3.org/1998/Math/MathML&quot; display=&quot;block&quot; data-is-equatio=&quot;1&quot; data-latex=&quot;8\frac{4}{10}&quot;&gt;&lt;mn&gt;8&lt;/mn&gt;&lt;mfrac&gt;&lt;mn&gt;4&lt;/mn&gt;&lt;mn&gt;10&lt;/mn&gt;&lt;/mfrac&gt;&lt;/math&gt;" title="8 and four tenths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35658" y="3530660"/>
            <a:ext cx="360000" cy="4410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95" name="Google Shape;2695;p225" descr="&lt;math xmlns=&quot;http://www.w3.org/1998/Math/MathML&quot; display=&quot;block&quot; data-is-equatio=&quot;1&quot; data-latex=&quot;9\frac{8}{10}&quot;&gt;&lt;mn&gt;9&lt;/mn&gt;&lt;mfrac&gt;&lt;mn&gt;8&lt;/mn&gt;&lt;mn&gt;10&lt;/mn&gt;&lt;/mfrac&gt;&lt;/math&gt;" title="9 and eight ten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35658" y="2978877"/>
            <a:ext cx="360000" cy="435789"/>
          </a:xfrm>
          <a:prstGeom prst="rect">
            <a:avLst/>
          </a:prstGeom>
          <a:noFill/>
          <a:ln>
            <a:noFill/>
          </a:ln>
        </p:spPr>
      </p:pic>
      <p:pic>
        <p:nvPicPr>
          <p:cNvPr id="2696" name="Google Shape;2696;p225" descr="&lt;math xmlns=&quot;http://www.w3.org/1998/Math/MathML&quot; display=&quot;block&quot; data-is-equatio=&quot;1&quot; data-latex=&quot;8\frac{7}{10}&quot;&gt;&lt;mn&gt;8&lt;/mn&gt;&lt;mfrac&gt;&lt;mn&gt;7&lt;/mn&gt;&lt;mn&gt;10&lt;/mn&gt;&lt;/mfrac&gt;&lt;/math&gt;" title="8 and seven ten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035658" y="2443300"/>
            <a:ext cx="360000" cy="4386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697" name="Google Shape;2697;p225" descr="&lt;math xmlns=&quot;http://www.w3.org/1998/Math/MathML&quot; display=&quot;block&quot; data-is-equatio=&quot;1&quot; data-latex=&quot;9\frac{3}{10}&quot;&gt;&lt;mn&gt;9&lt;/mn&gt;&lt;mfrac&gt;&lt;mn&gt;3&lt;/mn&gt;&lt;mn&gt;10&lt;/mn&gt;&lt;/mfrac&gt;&lt;/math&gt;" title="9 and three tenths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048000" y="4095751"/>
            <a:ext cx="360000" cy="435789"/>
          </a:xfrm>
          <a:prstGeom prst="rect">
            <a:avLst/>
          </a:prstGeom>
          <a:noFill/>
          <a:ln>
            <a:noFill/>
          </a:ln>
        </p:spPr>
      </p:pic>
      <p:sp>
        <p:nvSpPr>
          <p:cNvPr id="2698" name="Google Shape;2698;p225"/>
          <p:cNvSpPr/>
          <p:nvPr/>
        </p:nvSpPr>
        <p:spPr>
          <a:xfrm>
            <a:off x="3614050" y="2459860"/>
            <a:ext cx="905100" cy="435900"/>
          </a:xfrm>
          <a:prstGeom prst="leftArrow">
            <a:avLst>
              <a:gd name="adj1" fmla="val 50000"/>
              <a:gd name="adj2" fmla="val 50000"/>
            </a:avLst>
          </a:prstGeom>
          <a:solidFill>
            <a:schemeClr val="accent4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699" name="Google Shape;2699;p225"/>
          <p:cNvSpPr/>
          <p:nvPr/>
        </p:nvSpPr>
        <p:spPr>
          <a:xfrm>
            <a:off x="3614050" y="3022075"/>
            <a:ext cx="905100" cy="435900"/>
          </a:xfrm>
          <a:prstGeom prst="leftArrow">
            <a:avLst>
              <a:gd name="adj1" fmla="val 50000"/>
              <a:gd name="adj2" fmla="val 50000"/>
            </a:avLst>
          </a:prstGeom>
          <a:solidFill>
            <a:schemeClr val="accent4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700" name="Google Shape;2700;p225"/>
          <p:cNvSpPr txBox="1">
            <a:spLocks noGrp="1"/>
          </p:cNvSpPr>
          <p:nvPr>
            <p:ph type="body" idx="1"/>
          </p:nvPr>
        </p:nvSpPr>
        <p:spPr>
          <a:xfrm>
            <a:off x="5309977" y="1920875"/>
            <a:ext cx="12021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>
                <a:latin typeface="ABeeZee"/>
                <a:ea typeface="ABeeZee"/>
                <a:cs typeface="ABeeZee"/>
                <a:sym typeface="ABeeZee"/>
              </a:rPr>
              <a:t>−         = </a:t>
            </a:r>
            <a:endParaRPr sz="20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2701" name="Google Shape;2701;p225" descr="&lt;math xmlns=&quot;http://www.w3.org/1998/Math/MathML&quot; display=&quot;block&quot; data-is-equatio=&quot;1&quot; data-latex=&quot;8\frac{7}{10}&quot;&gt;&lt;mn&gt;8&lt;/mn&gt;&lt;mfrac&gt;&lt;mn&gt;7&lt;/mn&gt;&lt;mn&gt;10&lt;/mn&gt;&lt;/mfrac&gt;&lt;/math&gt;" title="8 and seven ten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626458" y="1852270"/>
            <a:ext cx="360000" cy="4386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702" name="Google Shape;2702;p225" descr="&lt;math xmlns=&quot;http://www.w3.org/1998/Math/MathML&quot; display=&quot;block&quot; data-is-equatio=&quot;1&quot; data-latex=&quot;9\frac{8}{10}&quot;&gt;&lt;mn&gt;9&lt;/mn&gt;&lt;mfrac&gt;&lt;mn&gt;8&lt;/mn&gt;&lt;mn&gt;10&lt;/mn&gt;&lt;/mfrac&gt;&lt;/math&gt;" title="9 and eight ten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64458" y="1850285"/>
            <a:ext cx="360000" cy="435789"/>
          </a:xfrm>
          <a:prstGeom prst="rect">
            <a:avLst/>
          </a:prstGeom>
          <a:noFill/>
          <a:ln>
            <a:noFill/>
          </a:ln>
        </p:spPr>
      </p:pic>
      <p:sp>
        <p:nvSpPr>
          <p:cNvPr id="2703" name="Google Shape;2703;p225"/>
          <p:cNvSpPr txBox="1">
            <a:spLocks noGrp="1"/>
          </p:cNvSpPr>
          <p:nvPr>
            <p:ph type="body" idx="4294967295"/>
          </p:nvPr>
        </p:nvSpPr>
        <p:spPr>
          <a:xfrm>
            <a:off x="4777200" y="2588100"/>
            <a:ext cx="3910500" cy="744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The whole number part and fractional part are greater in the minuend, so we can use partitioning.</a:t>
            </a:r>
            <a:endParaRPr sz="2000">
              <a:latin typeface="Kalam"/>
              <a:ea typeface="Kalam"/>
              <a:cs typeface="Kalam"/>
              <a:sym typeface="Kalam"/>
            </a:endParaRPr>
          </a:p>
        </p:txBody>
      </p:sp>
      <p:pic>
        <p:nvPicPr>
          <p:cNvPr id="2704" name="Google Shape;2704;p225" descr="&lt;math xmlns=&quot;http://www.w3.org/1998/Math/MathML&quot; display=&quot;block&quot; data-is-equatio=&quot;1&quot; data-latex=&quot;1\frac{1}{10}&quot;&gt;&lt;mn&gt;1&lt;/mn&gt;&lt;mfrac&gt;&lt;mn&gt;1&lt;/mn&gt;&lt;mn&gt;10&lt;/mn&gt;&lt;/mfrac&gt;&lt;/math&gt;" title="1 and one tenth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388450" y="1839675"/>
            <a:ext cx="360000" cy="4552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9" name="Google Shape;2709;p226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6966300" cy="744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1) Look at the data presented in this table about how many hours Izzy spends playing the guitar and answer the questions that follow.</a:t>
            </a:r>
            <a:endParaRPr sz="2000"/>
          </a:p>
        </p:txBody>
      </p:sp>
      <p:sp>
        <p:nvSpPr>
          <p:cNvPr id="2710" name="Google Shape;2710;p226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Interpreting data</a:t>
            </a:r>
            <a:endParaRPr/>
          </a:p>
        </p:txBody>
      </p:sp>
      <p:sp>
        <p:nvSpPr>
          <p:cNvPr id="2711" name="Google Shape;2711;p226"/>
          <p:cNvSpPr txBox="1">
            <a:spLocks noGrp="1"/>
          </p:cNvSpPr>
          <p:nvPr>
            <p:ph type="body" idx="1"/>
          </p:nvPr>
        </p:nvSpPr>
        <p:spPr>
          <a:xfrm>
            <a:off x="4320000" y="1597500"/>
            <a:ext cx="4494300" cy="744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a) How much longer does Izzy play for on Monday than Wednesday?</a:t>
            </a:r>
            <a:endParaRPr sz="2000"/>
          </a:p>
        </p:txBody>
      </p:sp>
      <p:sp>
        <p:nvSpPr>
          <p:cNvPr id="2712" name="Google Shape;2712;p226"/>
          <p:cNvSpPr txBox="1">
            <a:spLocks noGrp="1"/>
          </p:cNvSpPr>
          <p:nvPr>
            <p:ph type="body" idx="1"/>
          </p:nvPr>
        </p:nvSpPr>
        <p:spPr>
          <a:xfrm>
            <a:off x="4320000" y="2465646"/>
            <a:ext cx="4494300" cy="744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b) How many hours does Izzy play in total over Wednesday and Thursday?</a:t>
            </a:r>
            <a:endParaRPr sz="2000"/>
          </a:p>
        </p:txBody>
      </p:sp>
      <p:sp>
        <p:nvSpPr>
          <p:cNvPr id="2713" name="Google Shape;2713;p226"/>
          <p:cNvSpPr txBox="1">
            <a:spLocks noGrp="1"/>
          </p:cNvSpPr>
          <p:nvPr>
            <p:ph type="body" idx="1"/>
          </p:nvPr>
        </p:nvSpPr>
        <p:spPr>
          <a:xfrm>
            <a:off x="4320000" y="3578700"/>
            <a:ext cx="4494300" cy="744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c) What is the difference in time between the day that Izzy spends the longest and shortest time playing?</a:t>
            </a:r>
            <a:endParaRPr sz="2000"/>
          </a:p>
        </p:txBody>
      </p:sp>
      <p:graphicFrame>
        <p:nvGraphicFramePr>
          <p:cNvPr id="2714" name="Google Shape;2714;p226"/>
          <p:cNvGraphicFramePr/>
          <p:nvPr/>
        </p:nvGraphicFramePr>
        <p:xfrm>
          <a:off x="495300" y="2018820"/>
          <a:ext cx="2874300" cy="2575560"/>
        </p:xfrm>
        <a:graphic>
          <a:graphicData uri="http://schemas.openxmlformats.org/drawingml/2006/table">
            <a:tbl>
              <a:tblPr>
                <a:noFill/>
                <a:tableStyleId>{728EEF29-3A92-48FD-8E13-911AC9634C71}</a:tableStyleId>
              </a:tblPr>
              <a:tblGrid>
                <a:gridCol w="1809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4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Day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Hours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Monday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Tuesday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Wednesday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Thursday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715" name="Google Shape;2715;p226" descr="&lt;math xmlns=&quot;http://www.w3.org/1998/Math/MathML&quot; display=&quot;block&quot; data-is-equatio=&quot;1&quot; data-latex=&quot;2\frac{1}{4}&quot;&gt;&lt;mn&gt;2&lt;/mn&gt;&lt;mfrac&gt;&lt;mn&gt;1&lt;/mn&gt;&lt;mn&gt;4&lt;/mn&gt;&lt;/mfrac&gt;&lt;/math&gt;" title="2 and one fourth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04800" y="3026863"/>
            <a:ext cx="252000" cy="426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16" name="Google Shape;2716;p226" descr="&lt;math xmlns=&quot;http://www.w3.org/1998/Math/MathML&quot; display=&quot;block&quot; data-is-equatio=&quot;1&quot; data-latex=&quot;3\frac{2}{4}&quot;&gt;&lt;mn&gt;3&lt;/mn&gt;&lt;mfrac&gt;&lt;mn&gt;2&lt;/mn&gt;&lt;mn&gt;4&lt;/mn&gt;&lt;/mfrac&gt;&lt;/math&gt;" title="3 and two four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704800" y="3589300"/>
            <a:ext cx="252000" cy="43030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17" name="Google Shape;2717;p226" descr="&lt;math xmlns=&quot;http://www.w3.org/1998/Math/MathML&quot; display=&quot;block&quot; data-is-equatio=&quot;1&quot; data-latex=&quot;1\frac{3}{4}&quot;&gt;&lt;mn&gt;1&lt;/mn&gt;&lt;mfrac&gt;&lt;mn&gt;3&lt;/mn&gt;&lt;mn&gt;4&lt;/mn&gt;&lt;/mfrac&gt;&lt;/math&gt;" title="1 and three four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704800" y="4089638"/>
            <a:ext cx="252000" cy="460727"/>
          </a:xfrm>
          <a:prstGeom prst="rect">
            <a:avLst/>
          </a:prstGeom>
          <a:noFill/>
          <a:ln>
            <a:noFill/>
          </a:ln>
        </p:spPr>
      </p:pic>
      <p:pic>
        <p:nvPicPr>
          <p:cNvPr id="2718" name="Google Shape;2718;p226" descr="&lt;math xmlns=&quot;http://www.w3.org/1998/Math/MathML&quot; display=&quot;block&quot; data-is-equatio=&quot;1&quot; data-latex=&quot;4\frac{1}{4}&quot;&gt;&lt;mn&gt;4&lt;/mn&gt;&lt;mfrac&gt;&lt;mn&gt;1&lt;/mn&gt;&lt;mn&gt;4&lt;/mn&gt;&lt;/mfrac&gt;&lt;/math&gt;" title="4 and one fourth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704800" y="2471763"/>
            <a:ext cx="252000" cy="418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3" name="Google Shape;2723;p227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7023900" cy="1066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1) Look at the data presented in this table about how many hours Izzy spends playing the guitar and answer the questions that follow.</a:t>
            </a:r>
            <a:endParaRPr sz="2000"/>
          </a:p>
        </p:txBody>
      </p:sp>
      <p:sp>
        <p:nvSpPr>
          <p:cNvPr id="2724" name="Google Shape;2724;p227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Interpreting data</a:t>
            </a:r>
            <a:endParaRPr/>
          </a:p>
        </p:txBody>
      </p:sp>
      <p:graphicFrame>
        <p:nvGraphicFramePr>
          <p:cNvPr id="2725" name="Google Shape;2725;p227"/>
          <p:cNvGraphicFramePr/>
          <p:nvPr/>
        </p:nvGraphicFramePr>
        <p:xfrm>
          <a:off x="495300" y="2018820"/>
          <a:ext cx="2874300" cy="2575560"/>
        </p:xfrm>
        <a:graphic>
          <a:graphicData uri="http://schemas.openxmlformats.org/drawingml/2006/table">
            <a:tbl>
              <a:tblPr>
                <a:noFill/>
                <a:tableStyleId>{728EEF29-3A92-48FD-8E13-911AC9634C71}</a:tableStyleId>
              </a:tblPr>
              <a:tblGrid>
                <a:gridCol w="1809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4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Day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Hours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Monday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Tuesday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Wednesday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Thursday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726" name="Google Shape;2726;p227" descr="&lt;math xmlns=&quot;http://www.w3.org/1998/Math/MathML&quot; display=&quot;block&quot; data-is-equatio=&quot;1&quot; data-latex=&quot;2\frac{1}{4}&quot;&gt;&lt;mn&gt;2&lt;/mn&gt;&lt;mfrac&gt;&lt;mn&gt;1&lt;/mn&gt;&lt;mn&gt;4&lt;/mn&gt;&lt;/mfrac&gt;&lt;/math&gt;" title="2 and one fourth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04800" y="3026863"/>
            <a:ext cx="252000" cy="426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7" name="Google Shape;2727;p227" descr="&lt;math xmlns=&quot;http://www.w3.org/1998/Math/MathML&quot; display=&quot;block&quot; data-is-equatio=&quot;1&quot; data-latex=&quot;3\frac{2}{4}&quot;&gt;&lt;mn&gt;3&lt;/mn&gt;&lt;mfrac&gt;&lt;mn&gt;2&lt;/mn&gt;&lt;mn&gt;4&lt;/mn&gt;&lt;/mfrac&gt;&lt;/math&gt;" title="3 and two four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704800" y="3589300"/>
            <a:ext cx="252000" cy="43030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8" name="Google Shape;2728;p227" descr="&lt;math xmlns=&quot;http://www.w3.org/1998/Math/MathML&quot; display=&quot;block&quot; data-is-equatio=&quot;1&quot; data-latex=&quot;1\frac{3}{4}&quot;&gt;&lt;mn&gt;1&lt;/mn&gt;&lt;mfrac&gt;&lt;mn&gt;3&lt;/mn&gt;&lt;mn&gt;4&lt;/mn&gt;&lt;/mfrac&gt;&lt;/math&gt;" title="1 and three four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704800" y="4089638"/>
            <a:ext cx="252000" cy="460727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9" name="Google Shape;2729;p227" descr="&lt;math xmlns=&quot;http://www.w3.org/1998/Math/MathML&quot; display=&quot;block&quot; data-is-equatio=&quot;1&quot; data-latex=&quot;4\frac{1}{4}&quot;&gt;&lt;mn&gt;4&lt;/mn&gt;&lt;mfrac&gt;&lt;mn&gt;1&lt;/mn&gt;&lt;mn&gt;4&lt;/mn&gt;&lt;/mfrac&gt;&lt;/math&gt;" title="4 and one fourth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704800" y="2471763"/>
            <a:ext cx="252000" cy="418950"/>
          </a:xfrm>
          <a:prstGeom prst="rect">
            <a:avLst/>
          </a:prstGeom>
          <a:noFill/>
          <a:ln>
            <a:noFill/>
          </a:ln>
        </p:spPr>
      </p:pic>
      <p:sp>
        <p:nvSpPr>
          <p:cNvPr id="2730" name="Google Shape;2730;p227"/>
          <p:cNvSpPr txBox="1">
            <a:spLocks noGrp="1"/>
          </p:cNvSpPr>
          <p:nvPr>
            <p:ph type="body" idx="1"/>
          </p:nvPr>
        </p:nvSpPr>
        <p:spPr>
          <a:xfrm>
            <a:off x="4320000" y="1597500"/>
            <a:ext cx="4494300" cy="744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a) How much longer does Izzy play for on Monday than Wednesday?</a:t>
            </a:r>
            <a:endParaRPr sz="2000"/>
          </a:p>
        </p:txBody>
      </p:sp>
      <p:sp>
        <p:nvSpPr>
          <p:cNvPr id="2731" name="Google Shape;2731;p227"/>
          <p:cNvSpPr txBox="1">
            <a:spLocks noGrp="1"/>
          </p:cNvSpPr>
          <p:nvPr>
            <p:ph type="body" idx="4294967295"/>
          </p:nvPr>
        </p:nvSpPr>
        <p:spPr>
          <a:xfrm>
            <a:off x="4776577" y="2378075"/>
            <a:ext cx="12021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>
                <a:latin typeface="ABeeZee"/>
                <a:ea typeface="ABeeZee"/>
                <a:cs typeface="ABeeZee"/>
                <a:sym typeface="ABeeZee"/>
              </a:rPr>
              <a:t>−         = </a:t>
            </a:r>
            <a:endParaRPr sz="20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2732" name="Google Shape;2732;p227" descr="&lt;math xmlns=&quot;http://www.w3.org/1998/Math/MathML&quot; display=&quot;block&quot; data-is-equatio=&quot;1&quot; data-latex=&quot;4\frac{1}{4}&quot;&gt;&lt;mn&gt;4&lt;/mn&gt;&lt;mfrac&gt;&lt;mn&gt;1&lt;/mn&gt;&lt;mn&gt;4&lt;/mn&gt;&lt;/mfrac&gt;&lt;/math&gt;" title="4 and one fourth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381200" y="2327687"/>
            <a:ext cx="252000" cy="418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33" name="Google Shape;2733;p227" descr="&lt;math xmlns=&quot;http://www.w3.org/1998/Math/MathML&quot; display=&quot;block&quot; data-is-equatio=&quot;1&quot; data-latex=&quot;3\frac{2}{4}&quot;&gt;&lt;mn&gt;3&lt;/mn&gt;&lt;mfrac&gt;&lt;mn&gt;2&lt;/mn&gt;&lt;mn&gt;4&lt;/mn&gt;&lt;/mfrac&gt;&lt;/math&gt;" title="3 and two four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67000" y="2326877"/>
            <a:ext cx="252000" cy="430302"/>
          </a:xfrm>
          <a:prstGeom prst="rect">
            <a:avLst/>
          </a:prstGeom>
          <a:noFill/>
          <a:ln>
            <a:noFill/>
          </a:ln>
        </p:spPr>
      </p:pic>
      <p:sp>
        <p:nvSpPr>
          <p:cNvPr id="2734" name="Google Shape;2734;p227"/>
          <p:cNvSpPr txBox="1">
            <a:spLocks noGrp="1"/>
          </p:cNvSpPr>
          <p:nvPr>
            <p:ph type="body" idx="1"/>
          </p:nvPr>
        </p:nvSpPr>
        <p:spPr>
          <a:xfrm>
            <a:off x="4320000" y="2892900"/>
            <a:ext cx="4494300" cy="744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The numbers are close. We can find the difference by counting on.</a:t>
            </a:r>
            <a:endParaRPr sz="2000">
              <a:latin typeface="Kalam"/>
              <a:ea typeface="Kalam"/>
              <a:cs typeface="Kalam"/>
              <a:sym typeface="Kalam"/>
            </a:endParaRPr>
          </a:p>
        </p:txBody>
      </p:sp>
      <p:cxnSp>
        <p:nvCxnSpPr>
          <p:cNvPr id="2735" name="Google Shape;2735;p227"/>
          <p:cNvCxnSpPr/>
          <p:nvPr/>
        </p:nvCxnSpPr>
        <p:spPr>
          <a:xfrm>
            <a:off x="4286400" y="4348650"/>
            <a:ext cx="4156500" cy="174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736" name="Google Shape;2736;p227"/>
          <p:cNvSpPr/>
          <p:nvPr/>
        </p:nvSpPr>
        <p:spPr>
          <a:xfrm>
            <a:off x="4340250" y="4002477"/>
            <a:ext cx="1562100" cy="551100"/>
          </a:xfrm>
          <a:prstGeom prst="arc">
            <a:avLst>
              <a:gd name="adj1" fmla="val 10729459"/>
              <a:gd name="adj2" fmla="val 127558"/>
            </a:avLst>
          </a:prstGeom>
          <a:noFill/>
          <a:ln w="28575" cap="flat" cmpd="sng">
            <a:solidFill>
              <a:srgbClr val="845AD9"/>
            </a:solidFill>
            <a:prstDash val="solid"/>
            <a:round/>
            <a:headEnd type="none" w="sm" len="sm"/>
            <a:tailEnd type="triangl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7" name="Google Shape;2737;p227"/>
          <p:cNvSpPr txBox="1">
            <a:spLocks noGrp="1"/>
          </p:cNvSpPr>
          <p:nvPr>
            <p:ph type="body" idx="4294967295"/>
          </p:nvPr>
        </p:nvSpPr>
        <p:spPr>
          <a:xfrm>
            <a:off x="5822875" y="4473730"/>
            <a:ext cx="4500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4</a:t>
            </a:r>
            <a:endParaRPr sz="2000"/>
          </a:p>
        </p:txBody>
      </p:sp>
      <p:sp>
        <p:nvSpPr>
          <p:cNvPr id="2738" name="Google Shape;2738;p227"/>
          <p:cNvSpPr txBox="1">
            <a:spLocks noGrp="1"/>
          </p:cNvSpPr>
          <p:nvPr>
            <p:ph type="body" idx="4294967295"/>
          </p:nvPr>
        </p:nvSpPr>
        <p:spPr>
          <a:xfrm>
            <a:off x="4756075" y="3654100"/>
            <a:ext cx="3048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+ </a:t>
            </a:r>
            <a:endParaRPr sz="2000"/>
          </a:p>
        </p:txBody>
      </p:sp>
      <p:pic>
        <p:nvPicPr>
          <p:cNvPr id="2739" name="Google Shape;2739;p227" descr="&lt;math xmlns=&quot;http://www.w3.org/1998/Math/MathML&quot; display=&quot;block&quot; data-is-equatio=&quot;1&quot; data-latex=&quot;3\frac{2}{4}&quot;&gt;&lt;mn&gt;3&lt;/mn&gt;&lt;mfrac&gt;&lt;mn&gt;2&lt;/mn&gt;&lt;mn&gt;4&lt;/mn&gt;&lt;/mfrac&gt;&lt;/math&gt;" title="3 and two four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52600" y="4384277"/>
            <a:ext cx="252000" cy="43030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40" name="Google Shape;2740;p227" descr="&lt;math xmlns=&quot;http://www.w3.org/1998/Math/MathML&quot; display=&quot;block&quot; data-is-equatio=&quot;1&quot; data-latex=&quot;\frac{2}{4}&quot;&gt;&lt;mfrac&gt;&lt;mn&gt;2&lt;/mn&gt;&lt;mn&gt;4&lt;/mn&gt;&lt;/mfrac&gt;&lt;/math&gt;" title="two fourths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959000" y="3648213"/>
            <a:ext cx="108000" cy="342947"/>
          </a:xfrm>
          <a:prstGeom prst="rect">
            <a:avLst/>
          </a:prstGeom>
          <a:noFill/>
          <a:ln>
            <a:noFill/>
          </a:ln>
        </p:spPr>
      </p:pic>
      <p:pic>
        <p:nvPicPr>
          <p:cNvPr id="2741" name="Google Shape;2741;p227" descr="&lt;math xmlns=&quot;http://www.w3.org/1998/Math/MathML&quot; display=&quot;block&quot; data-is-equatio=&quot;1&quot; data-latex=&quot;4\frac{1}{4}&quot;&gt;&lt;mn&gt;4&lt;/mn&gt;&lt;mfrac&gt;&lt;mn&gt;1&lt;/mn&gt;&lt;mn&gt;4&lt;/mn&gt;&lt;/mfrac&gt;&lt;/math&gt;" title="4 and one fourth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743400" y="4385087"/>
            <a:ext cx="252000" cy="418950"/>
          </a:xfrm>
          <a:prstGeom prst="rect">
            <a:avLst/>
          </a:prstGeom>
          <a:noFill/>
          <a:ln>
            <a:noFill/>
          </a:ln>
        </p:spPr>
      </p:pic>
      <p:sp>
        <p:nvSpPr>
          <p:cNvPr id="2742" name="Google Shape;2742;p227"/>
          <p:cNvSpPr/>
          <p:nvPr/>
        </p:nvSpPr>
        <p:spPr>
          <a:xfrm>
            <a:off x="5940450" y="4002475"/>
            <a:ext cx="917700" cy="551100"/>
          </a:xfrm>
          <a:prstGeom prst="arc">
            <a:avLst>
              <a:gd name="adj1" fmla="val 10729459"/>
              <a:gd name="adj2" fmla="val 127558"/>
            </a:avLst>
          </a:prstGeom>
          <a:noFill/>
          <a:ln w="28575" cap="flat" cmpd="sng">
            <a:solidFill>
              <a:srgbClr val="845AD9"/>
            </a:solidFill>
            <a:prstDash val="solid"/>
            <a:round/>
            <a:headEnd type="none" w="sm" len="sm"/>
            <a:tailEnd type="triangl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43" name="Google Shape;2743;p227"/>
          <p:cNvSpPr txBox="1">
            <a:spLocks noGrp="1"/>
          </p:cNvSpPr>
          <p:nvPr>
            <p:ph type="body" idx="4294967295"/>
          </p:nvPr>
        </p:nvSpPr>
        <p:spPr>
          <a:xfrm>
            <a:off x="6127675" y="3654100"/>
            <a:ext cx="3048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+ </a:t>
            </a:r>
            <a:endParaRPr sz="2000"/>
          </a:p>
        </p:txBody>
      </p:sp>
      <p:pic>
        <p:nvPicPr>
          <p:cNvPr id="2744" name="Google Shape;2744;p227" descr="&lt;math xmlns=&quot;http://www.w3.org/1998/Math/MathML&quot; display=&quot;block&quot; data-is-equatio=&quot;1&quot; data-latex=&quot;\frac{1}{4}&quot;&gt;&lt;mfrac&gt;&lt;mn&gt;1&lt;/mn&gt;&lt;mn&gt;4&lt;/mn&gt;&lt;/mfrac&gt;&lt;/math&gt;" title="one fourth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345300" y="3642263"/>
            <a:ext cx="108000" cy="344377"/>
          </a:xfrm>
          <a:prstGeom prst="rect">
            <a:avLst/>
          </a:prstGeom>
          <a:noFill/>
          <a:ln>
            <a:noFill/>
          </a:ln>
        </p:spPr>
      </p:pic>
      <p:pic>
        <p:nvPicPr>
          <p:cNvPr id="2745" name="Google Shape;2745;p227" descr="&lt;math xmlns=&quot;http://www.w3.org/1998/Math/MathML&quot; display=&quot;block&quot; data-is-equatio=&quot;1&quot; data-latex=&quot;\frac{3}{4}&quot;&gt;&lt;mfrac&gt;&lt;mn&gt;3&lt;/mn&gt;&lt;mn&gt;4&lt;/mn&gt;&lt;/mfrac&gt;&lt;/math&gt;" title="three fourths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5902350" y="2326675"/>
            <a:ext cx="144000" cy="452160"/>
          </a:xfrm>
          <a:prstGeom prst="rect">
            <a:avLst/>
          </a:prstGeom>
          <a:noFill/>
          <a:ln>
            <a:noFill/>
          </a:ln>
        </p:spPr>
      </p:pic>
      <p:sp>
        <p:nvSpPr>
          <p:cNvPr id="2746" name="Google Shape;2746;p227"/>
          <p:cNvSpPr txBox="1">
            <a:spLocks noGrp="1"/>
          </p:cNvSpPr>
          <p:nvPr>
            <p:ph type="body" idx="1"/>
          </p:nvPr>
        </p:nvSpPr>
        <p:spPr>
          <a:xfrm>
            <a:off x="4320000" y="2892900"/>
            <a:ext cx="4494300" cy="744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Izzy plays for three-quarters of an hour longer on Monday.</a:t>
            </a:r>
            <a:endParaRPr sz="2000">
              <a:latin typeface="Kalam"/>
              <a:ea typeface="Kalam"/>
              <a:cs typeface="Kalam"/>
              <a:sym typeface="Kala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1" name="Google Shape;2751;p228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Interpreting data</a:t>
            </a:r>
            <a:endParaRPr/>
          </a:p>
        </p:txBody>
      </p:sp>
      <p:graphicFrame>
        <p:nvGraphicFramePr>
          <p:cNvPr id="2752" name="Google Shape;2752;p228"/>
          <p:cNvGraphicFramePr/>
          <p:nvPr/>
        </p:nvGraphicFramePr>
        <p:xfrm>
          <a:off x="495300" y="2018820"/>
          <a:ext cx="3619500" cy="2575560"/>
        </p:xfrm>
        <a:graphic>
          <a:graphicData uri="http://schemas.openxmlformats.org/drawingml/2006/table">
            <a:tbl>
              <a:tblPr>
                <a:noFill/>
                <a:tableStyleId>{728EEF29-3A92-48FD-8E13-911AC9634C71}</a:tableStyleId>
              </a:tblPr>
              <a:tblGrid>
                <a:gridCol w="1809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Day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Hours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Monday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Tuesday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Wednesday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Thursday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753" name="Google Shape;2753;p228" descr="&lt;math xmlns=&quot;http://www.w3.org/1998/Math/MathML&quot; display=&quot;block&quot; data-is-equatio=&quot;1&quot; data-latex=&quot;2\frac{1}{4}&quot;&gt;&lt;mn&gt;2&lt;/mn&gt;&lt;mfrac&gt;&lt;mn&gt;1&lt;/mn&gt;&lt;mn&gt;4&lt;/mn&gt;&lt;/mfrac&gt;&lt;/math&gt;" title="2 and one fourth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09600" y="3026863"/>
            <a:ext cx="252000" cy="426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4" name="Google Shape;2754;p228" descr="&lt;math xmlns=&quot;http://www.w3.org/1998/Math/MathML&quot; display=&quot;block&quot; data-is-equatio=&quot;1&quot; data-latex=&quot;3\frac{2}{4}&quot;&gt;&lt;mn&gt;3&lt;/mn&gt;&lt;mfrac&gt;&lt;mn&gt;2&lt;/mn&gt;&lt;mn&gt;4&lt;/mn&gt;&lt;/mfrac&gt;&lt;/math&gt;" title="3 and two four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09600" y="3589300"/>
            <a:ext cx="252000" cy="43030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5" name="Google Shape;2755;p228" descr="&lt;math xmlns=&quot;http://www.w3.org/1998/Math/MathML&quot; display=&quot;block&quot; data-is-equatio=&quot;1&quot; data-latex=&quot;1\frac{3}{4}&quot;&gt;&lt;mn&gt;1&lt;/mn&gt;&lt;mfrac&gt;&lt;mn&gt;3&lt;/mn&gt;&lt;mn&gt;4&lt;/mn&gt;&lt;/mfrac&gt;&lt;/math&gt;" title="1 and three four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009600" y="4089638"/>
            <a:ext cx="252000" cy="460727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6" name="Google Shape;2756;p228" descr="&lt;math xmlns=&quot;http://www.w3.org/1998/Math/MathML&quot; display=&quot;block&quot; data-is-equatio=&quot;1&quot; data-latex=&quot;4\frac{1}{4}&quot;&gt;&lt;mn&gt;4&lt;/mn&gt;&lt;mfrac&gt;&lt;mn&gt;1&lt;/mn&gt;&lt;mn&gt;4&lt;/mn&gt;&lt;/mfrac&gt;&lt;/math&gt;" title="4 and one fourth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009600" y="2471763"/>
            <a:ext cx="252000" cy="418950"/>
          </a:xfrm>
          <a:prstGeom prst="rect">
            <a:avLst/>
          </a:prstGeom>
          <a:noFill/>
          <a:ln>
            <a:noFill/>
          </a:ln>
        </p:spPr>
      </p:pic>
      <p:sp>
        <p:nvSpPr>
          <p:cNvPr id="2757" name="Google Shape;2757;p228"/>
          <p:cNvSpPr txBox="1">
            <a:spLocks noGrp="1"/>
          </p:cNvSpPr>
          <p:nvPr>
            <p:ph type="body" idx="1"/>
          </p:nvPr>
        </p:nvSpPr>
        <p:spPr>
          <a:xfrm>
            <a:off x="324000" y="848650"/>
            <a:ext cx="6855300" cy="744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b) How many hours does Izzy play in total over Wednesday and Thursday?</a:t>
            </a:r>
            <a:endParaRPr sz="2000"/>
          </a:p>
        </p:txBody>
      </p:sp>
      <p:sp>
        <p:nvSpPr>
          <p:cNvPr id="2758" name="Google Shape;2758;p228"/>
          <p:cNvSpPr txBox="1">
            <a:spLocks noGrp="1"/>
          </p:cNvSpPr>
          <p:nvPr>
            <p:ph type="body" idx="4294967295"/>
          </p:nvPr>
        </p:nvSpPr>
        <p:spPr>
          <a:xfrm>
            <a:off x="4776577" y="1997075"/>
            <a:ext cx="12021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>
                <a:latin typeface="ABeeZee"/>
                <a:ea typeface="ABeeZee"/>
                <a:cs typeface="ABeeZee"/>
                <a:sym typeface="ABeeZee"/>
              </a:rPr>
              <a:t>+      = </a:t>
            </a:r>
            <a:endParaRPr sz="20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2759" name="Google Shape;2759;p228"/>
          <p:cNvSpPr txBox="1">
            <a:spLocks noGrp="1"/>
          </p:cNvSpPr>
          <p:nvPr>
            <p:ph type="body" idx="1"/>
          </p:nvPr>
        </p:nvSpPr>
        <p:spPr>
          <a:xfrm>
            <a:off x="4320000" y="4112100"/>
            <a:ext cx="4494300" cy="744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Izzy plays for five and one-quarter hours in total over Wednesday and Thursday.</a:t>
            </a:r>
            <a:endParaRPr sz="2000">
              <a:latin typeface="Kalam"/>
              <a:ea typeface="Kalam"/>
              <a:cs typeface="Kalam"/>
              <a:sym typeface="Kalam"/>
            </a:endParaRPr>
          </a:p>
        </p:txBody>
      </p:sp>
      <p:pic>
        <p:nvPicPr>
          <p:cNvPr id="2760" name="Google Shape;2760;p228" descr="&lt;math xmlns=&quot;http://www.w3.org/1998/Math/MathML&quot; display=&quot;block&quot; data-is-equatio=&quot;1&quot; data-latex=&quot;3\frac{2}{4}&quot;&gt;&lt;mn&gt;3&lt;/mn&gt;&lt;mfrac&gt;&lt;mn&gt;2&lt;/mn&gt;&lt;mn&gt;4&lt;/mn&gt;&lt;/mfrac&gt;&lt;/math&gt;" title="3 and two four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457400" y="1931470"/>
            <a:ext cx="252000" cy="43030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61" name="Google Shape;2761;p228" descr="&lt;math xmlns=&quot;http://www.w3.org/1998/Math/MathML&quot; display=&quot;block&quot; data-is-equatio=&quot;1&quot; data-latex=&quot;1\frac{3}{4}&quot;&gt;&lt;mn&gt;1&lt;/mn&gt;&lt;mfrac&gt;&lt;mn&gt;3&lt;/mn&gt;&lt;mn&gt;4&lt;/mn&gt;&lt;/mfrac&gt;&lt;/math&gt;" title="1 and three four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990800" y="1908653"/>
            <a:ext cx="252000" cy="460727"/>
          </a:xfrm>
          <a:prstGeom prst="rect">
            <a:avLst/>
          </a:prstGeom>
          <a:noFill/>
          <a:ln>
            <a:noFill/>
          </a:ln>
        </p:spPr>
      </p:pic>
      <p:sp>
        <p:nvSpPr>
          <p:cNvPr id="2762" name="Google Shape;2762;p228"/>
          <p:cNvSpPr txBox="1">
            <a:spLocks noGrp="1"/>
          </p:cNvSpPr>
          <p:nvPr>
            <p:ph type="body" idx="1"/>
          </p:nvPr>
        </p:nvSpPr>
        <p:spPr>
          <a:xfrm>
            <a:off x="4320000" y="2588100"/>
            <a:ext cx="4494300" cy="744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We can add by partitioning. First add the whole numbers then add the fractional parts and recombine.</a:t>
            </a:r>
            <a:endParaRPr sz="2000">
              <a:latin typeface="Kalam"/>
              <a:ea typeface="Kalam"/>
              <a:cs typeface="Kalam"/>
              <a:sym typeface="Kalam"/>
            </a:endParaRPr>
          </a:p>
        </p:txBody>
      </p:sp>
      <p:pic>
        <p:nvPicPr>
          <p:cNvPr id="2763" name="Google Shape;2763;p228" descr="&lt;math xmlns=&quot;http://www.w3.org/1998/Math/MathML&quot; display=&quot;block&quot; data-is-equatio=&quot;1&quot; data-latex=&quot;4\frac{5}{4}&quot;&gt;&lt;mn&gt;4&lt;/mn&gt;&lt;mfrac&gt;&lt;mn&gt;5&lt;/mn&gt;&lt;mn&gt;4&lt;/mn&gt;&lt;/mfrac&gt;&lt;/math&gt;" title="4 and five fourths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643623" y="1929860"/>
            <a:ext cx="252000" cy="415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64" name="Google Shape;2764;p228" descr="&lt;math xmlns=&quot;http://www.w3.org/1998/Math/MathML&quot; display=&quot;block&quot; data-is-equatio=&quot;1&quot; data-latex=&quot;5\frac{1}{4}&quot;&gt;&lt;mn&gt;5&lt;/mn&gt;&lt;mfrac&gt;&lt;mn&gt;1&lt;/mn&gt;&lt;mn&gt;4&lt;/mn&gt;&lt;/mfrac&gt;&lt;/math&gt;" title="5 and one fourth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256800" y="1915097"/>
            <a:ext cx="252000" cy="432174"/>
          </a:xfrm>
          <a:prstGeom prst="rect">
            <a:avLst/>
          </a:prstGeom>
          <a:noFill/>
          <a:ln>
            <a:noFill/>
          </a:ln>
        </p:spPr>
      </p:pic>
      <p:sp>
        <p:nvSpPr>
          <p:cNvPr id="2765" name="Google Shape;2765;p228"/>
          <p:cNvSpPr txBox="1">
            <a:spLocks noGrp="1"/>
          </p:cNvSpPr>
          <p:nvPr>
            <p:ph type="body" idx="1"/>
          </p:nvPr>
        </p:nvSpPr>
        <p:spPr>
          <a:xfrm>
            <a:off x="4320000" y="3654900"/>
            <a:ext cx="4494300" cy="38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A final conversion is needed.</a:t>
            </a:r>
            <a:endParaRPr sz="2000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2766" name="Google Shape;2766;p228"/>
          <p:cNvSpPr txBox="1">
            <a:spLocks noGrp="1"/>
          </p:cNvSpPr>
          <p:nvPr>
            <p:ph type="body" idx="4294967295"/>
          </p:nvPr>
        </p:nvSpPr>
        <p:spPr>
          <a:xfrm>
            <a:off x="5995777" y="1997075"/>
            <a:ext cx="3417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>
                <a:latin typeface="ABeeZee"/>
                <a:ea typeface="ABeeZee"/>
                <a:cs typeface="ABeeZee"/>
                <a:sym typeface="ABeeZee"/>
              </a:rPr>
              <a:t>= </a:t>
            </a:r>
            <a:endParaRPr sz="2000">
              <a:latin typeface="ABeeZee"/>
              <a:ea typeface="ABeeZee"/>
              <a:cs typeface="ABeeZee"/>
              <a:sym typeface="ABeeZe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1" name="Google Shape;2771;p229"/>
          <p:cNvSpPr txBox="1">
            <a:spLocks noGrp="1"/>
          </p:cNvSpPr>
          <p:nvPr>
            <p:ph type="body" idx="4294967295"/>
          </p:nvPr>
        </p:nvSpPr>
        <p:spPr>
          <a:xfrm>
            <a:off x="6224377" y="2087683"/>
            <a:ext cx="12021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>
                <a:latin typeface="ABeeZee"/>
                <a:ea typeface="ABeeZee"/>
                <a:cs typeface="ABeeZee"/>
                <a:sym typeface="ABeeZee"/>
              </a:rPr>
              <a:t>−     = </a:t>
            </a:r>
            <a:endParaRPr sz="20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2772" name="Google Shape;2772;p229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Interpreting data</a:t>
            </a:r>
            <a:endParaRPr/>
          </a:p>
        </p:txBody>
      </p:sp>
      <p:graphicFrame>
        <p:nvGraphicFramePr>
          <p:cNvPr id="2773" name="Google Shape;2773;p229"/>
          <p:cNvGraphicFramePr/>
          <p:nvPr/>
        </p:nvGraphicFramePr>
        <p:xfrm>
          <a:off x="495300" y="2018820"/>
          <a:ext cx="3619500" cy="2575560"/>
        </p:xfrm>
        <a:graphic>
          <a:graphicData uri="http://schemas.openxmlformats.org/drawingml/2006/table">
            <a:tbl>
              <a:tblPr>
                <a:noFill/>
                <a:tableStyleId>{728EEF29-3A92-48FD-8E13-911AC9634C71}</a:tableStyleId>
              </a:tblPr>
              <a:tblGrid>
                <a:gridCol w="1809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Day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Hours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Monday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Tuesday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Wednesday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Thursday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774" name="Google Shape;2774;p229" descr="&lt;math xmlns=&quot;http://www.w3.org/1998/Math/MathML&quot; display=&quot;block&quot; data-is-equatio=&quot;1&quot; data-latex=&quot;2\frac{1}{4}&quot;&gt;&lt;mn&gt;2&lt;/mn&gt;&lt;mfrac&gt;&lt;mn&gt;1&lt;/mn&gt;&lt;mn&gt;4&lt;/mn&gt;&lt;/mfrac&gt;&lt;/math&gt;" title="2 and one fourth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09600" y="3026863"/>
            <a:ext cx="252000" cy="426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75" name="Google Shape;2775;p229" descr="&lt;math xmlns=&quot;http://www.w3.org/1998/Math/MathML&quot; display=&quot;block&quot; data-is-equatio=&quot;1&quot; data-latex=&quot;3\frac{2}{4}&quot;&gt;&lt;mn&gt;3&lt;/mn&gt;&lt;mfrac&gt;&lt;mn&gt;2&lt;/mn&gt;&lt;mn&gt;4&lt;/mn&gt;&lt;/mfrac&gt;&lt;/math&gt;" title="3 and two four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09600" y="3589300"/>
            <a:ext cx="252000" cy="43030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76" name="Google Shape;2776;p229" descr="&lt;math xmlns=&quot;http://www.w3.org/1998/Math/MathML&quot; display=&quot;block&quot; data-is-equatio=&quot;1&quot; data-latex=&quot;1\frac{3}{4}&quot;&gt;&lt;mn&gt;1&lt;/mn&gt;&lt;mfrac&gt;&lt;mn&gt;3&lt;/mn&gt;&lt;mn&gt;4&lt;/mn&gt;&lt;/mfrac&gt;&lt;/math&gt;" title="1 and three four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009600" y="4089638"/>
            <a:ext cx="252000" cy="460727"/>
          </a:xfrm>
          <a:prstGeom prst="rect">
            <a:avLst/>
          </a:prstGeom>
          <a:noFill/>
          <a:ln>
            <a:noFill/>
          </a:ln>
        </p:spPr>
      </p:pic>
      <p:pic>
        <p:nvPicPr>
          <p:cNvPr id="2777" name="Google Shape;2777;p229" descr="&lt;math xmlns=&quot;http://www.w3.org/1998/Math/MathML&quot; display=&quot;block&quot; data-is-equatio=&quot;1&quot; data-latex=&quot;4\frac{1}{4}&quot;&gt;&lt;mn&gt;4&lt;/mn&gt;&lt;mfrac&gt;&lt;mn&gt;1&lt;/mn&gt;&lt;mn&gt;4&lt;/mn&gt;&lt;/mfrac&gt;&lt;/math&gt;" title="4 and one fourth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009600" y="2471763"/>
            <a:ext cx="252000" cy="418950"/>
          </a:xfrm>
          <a:prstGeom prst="rect">
            <a:avLst/>
          </a:prstGeom>
          <a:noFill/>
          <a:ln>
            <a:noFill/>
          </a:ln>
        </p:spPr>
      </p:pic>
      <p:sp>
        <p:nvSpPr>
          <p:cNvPr id="2778" name="Google Shape;2778;p229"/>
          <p:cNvSpPr txBox="1">
            <a:spLocks noGrp="1"/>
          </p:cNvSpPr>
          <p:nvPr>
            <p:ph type="body" idx="1"/>
          </p:nvPr>
        </p:nvSpPr>
        <p:spPr>
          <a:xfrm>
            <a:off x="324000" y="848650"/>
            <a:ext cx="6937500" cy="744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c) What is the difference in time between the day that Izzy spends the longest and shortest time playing?</a:t>
            </a:r>
            <a:endParaRPr sz="2000"/>
          </a:p>
        </p:txBody>
      </p:sp>
      <p:sp>
        <p:nvSpPr>
          <p:cNvPr id="2779" name="Google Shape;2779;p229"/>
          <p:cNvSpPr txBox="1">
            <a:spLocks noGrp="1"/>
          </p:cNvSpPr>
          <p:nvPr>
            <p:ph type="body" idx="4294967295"/>
          </p:nvPr>
        </p:nvSpPr>
        <p:spPr>
          <a:xfrm>
            <a:off x="4928977" y="2073275"/>
            <a:ext cx="12021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>
                <a:latin typeface="ABeeZee"/>
                <a:ea typeface="ABeeZee"/>
                <a:cs typeface="ABeeZee"/>
                <a:sym typeface="ABeeZee"/>
              </a:rPr>
              <a:t>−       = </a:t>
            </a:r>
            <a:endParaRPr sz="20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2780" name="Google Shape;2780;p229" descr="&lt;math xmlns=&quot;http://www.w3.org/1998/Math/MathML&quot; display=&quot;block&quot; data-is-equatio=&quot;1&quot; data-latex=&quot;1\frac{3}{4}&quot;&gt;&lt;mn&gt;1&lt;/mn&gt;&lt;mfrac&gt;&lt;mn&gt;3&lt;/mn&gt;&lt;mn&gt;4&lt;/mn&gt;&lt;/mfrac&gt;&lt;/math&gt;" title="1 and three four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204992" y="1989015"/>
            <a:ext cx="252000" cy="460727"/>
          </a:xfrm>
          <a:prstGeom prst="rect">
            <a:avLst/>
          </a:prstGeom>
          <a:noFill/>
          <a:ln>
            <a:noFill/>
          </a:ln>
        </p:spPr>
      </p:pic>
      <p:pic>
        <p:nvPicPr>
          <p:cNvPr id="2781" name="Google Shape;2781;p229" descr="&lt;math xmlns=&quot;http://www.w3.org/1998/Math/MathML&quot; display=&quot;block&quot; data-is-equatio=&quot;1&quot; data-latex=&quot;4\frac{1}{4}&quot;&gt;&lt;mn&gt;4&lt;/mn&gt;&lt;mfrac&gt;&lt;mn&gt;1&lt;/mn&gt;&lt;mn&gt;4&lt;/mn&gt;&lt;/mfrac&gt;&lt;/math&gt;" title="4 and one fourth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609800" y="2014563"/>
            <a:ext cx="252000" cy="418950"/>
          </a:xfrm>
          <a:prstGeom prst="rect">
            <a:avLst/>
          </a:prstGeom>
          <a:noFill/>
          <a:ln>
            <a:noFill/>
          </a:ln>
        </p:spPr>
      </p:pic>
      <p:sp>
        <p:nvSpPr>
          <p:cNvPr id="2782" name="Google Shape;2782;p229"/>
          <p:cNvSpPr txBox="1">
            <a:spLocks noGrp="1"/>
          </p:cNvSpPr>
          <p:nvPr>
            <p:ph type="body" idx="1"/>
          </p:nvPr>
        </p:nvSpPr>
        <p:spPr>
          <a:xfrm>
            <a:off x="329850" y="829625"/>
            <a:ext cx="6937500" cy="744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The difference in time that Izzy spends playing is two and two-quarter hours.</a:t>
            </a:r>
            <a:endParaRPr sz="2000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2783" name="Google Shape;2783;p229"/>
          <p:cNvSpPr txBox="1">
            <a:spLocks noGrp="1"/>
          </p:cNvSpPr>
          <p:nvPr>
            <p:ph type="body" idx="1"/>
          </p:nvPr>
        </p:nvSpPr>
        <p:spPr>
          <a:xfrm>
            <a:off x="4320000" y="2664300"/>
            <a:ext cx="4494300" cy="744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We can convert to </a:t>
            </a:r>
            <a:r>
              <a:rPr lang="en-GB" sz="2000" b="1">
                <a:latin typeface="Kalam"/>
                <a:ea typeface="Kalam"/>
                <a:cs typeface="Kalam"/>
                <a:sym typeface="Kalam"/>
              </a:rPr>
              <a:t>improper fractions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. First multiply the whole number by the denominator then add the numerator.</a:t>
            </a:r>
            <a:endParaRPr sz="2000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2784" name="Google Shape;2784;p229"/>
          <p:cNvSpPr txBox="1">
            <a:spLocks noGrp="1"/>
          </p:cNvSpPr>
          <p:nvPr>
            <p:ph type="body" idx="1"/>
          </p:nvPr>
        </p:nvSpPr>
        <p:spPr>
          <a:xfrm>
            <a:off x="4320000" y="3654900"/>
            <a:ext cx="4494300" cy="38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The denominators are the same, so subtract the numerators.</a:t>
            </a:r>
            <a:endParaRPr sz="2000">
              <a:latin typeface="Kalam"/>
              <a:ea typeface="Kalam"/>
              <a:cs typeface="Kalam"/>
              <a:sym typeface="Kalam"/>
            </a:endParaRPr>
          </a:p>
        </p:txBody>
      </p:sp>
      <p:pic>
        <p:nvPicPr>
          <p:cNvPr id="2785" name="Google Shape;2785;p229" descr="&lt;math xmlns=&quot;http://www.w3.org/1998/Math/MathML&quot; display=&quot;block&quot; data-is-equatio=&quot;1&quot; data-latex=&quot;\frac{17}{4}&quot;&gt;&lt;mfrac&gt;&lt;mn&gt;17&lt;/mn&gt;&lt;mn&gt;4&lt;/mn&gt;&lt;/mfrac&gt;&lt;/math&gt;" title="seventeen fourths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879075" y="2036913"/>
            <a:ext cx="252000" cy="460727"/>
          </a:xfrm>
          <a:prstGeom prst="rect">
            <a:avLst/>
          </a:prstGeom>
          <a:noFill/>
          <a:ln>
            <a:noFill/>
          </a:ln>
        </p:spPr>
      </p:pic>
      <p:pic>
        <p:nvPicPr>
          <p:cNvPr id="2786" name="Google Shape;2786;p229" descr="&lt;math xmlns=&quot;http://www.w3.org/1998/Math/MathML&quot; display=&quot;block&quot; data-is-equatio=&quot;1&quot; data-latex=&quot;\frac{7}{4}&quot;&gt;&lt;mfrac&gt;&lt;mn&gt;7&lt;/mn&gt;&lt;mn&gt;4&lt;/mn&gt;&lt;/mfrac&gt;&lt;/math&gt;" title="seven fourths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499500" y="2030522"/>
            <a:ext cx="144000" cy="455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87" name="Google Shape;2787;p229" descr="&lt;math xmlns=&quot;http://www.w3.org/1998/Math/MathML&quot; display=&quot;block&quot; data-is-equatio=&quot;1&quot; data-latex=&quot;\frac{10}{4}&quot;&gt;&lt;mfrac&gt;&lt;mn&gt;10&lt;/mn&gt;&lt;mn&gt;4&lt;/mn&gt;&lt;/mfrac&gt;&lt;/math&gt;" title="ten fourths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7033612" y="2009895"/>
            <a:ext cx="252000" cy="453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88" name="Google Shape;2788;p229" descr="&lt;math xmlns=&quot;http://www.w3.org/1998/Math/MathML&quot; display=&quot;block&quot; data-is-equatio=&quot;1&quot; data-latex=&quot;2\frac{2}{4}&quot;&gt;&lt;mn&gt;2&lt;/mn&gt;&lt;mfrac&gt;&lt;mn&gt;2&lt;/mn&gt;&lt;mn&gt;4&lt;/mn&gt;&lt;/mfrac&gt;&lt;/math&gt;" title="2 and two fourths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7751752" y="2021265"/>
            <a:ext cx="252000" cy="425250"/>
          </a:xfrm>
          <a:prstGeom prst="rect">
            <a:avLst/>
          </a:prstGeom>
          <a:noFill/>
          <a:ln>
            <a:noFill/>
          </a:ln>
        </p:spPr>
      </p:pic>
      <p:sp>
        <p:nvSpPr>
          <p:cNvPr id="2789" name="Google Shape;2789;p229"/>
          <p:cNvSpPr txBox="1">
            <a:spLocks noGrp="1"/>
          </p:cNvSpPr>
          <p:nvPr>
            <p:ph type="body" idx="4294967295"/>
          </p:nvPr>
        </p:nvSpPr>
        <p:spPr>
          <a:xfrm>
            <a:off x="7443577" y="2083513"/>
            <a:ext cx="3372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>
                <a:latin typeface="ABeeZee"/>
                <a:ea typeface="ABeeZee"/>
                <a:cs typeface="ABeeZee"/>
                <a:sym typeface="ABeeZee"/>
              </a:rPr>
              <a:t>= </a:t>
            </a:r>
            <a:endParaRPr sz="20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2790" name="Google Shape;2790;p229"/>
          <p:cNvSpPr txBox="1">
            <a:spLocks noGrp="1"/>
          </p:cNvSpPr>
          <p:nvPr>
            <p:ph type="body" idx="1"/>
          </p:nvPr>
        </p:nvSpPr>
        <p:spPr>
          <a:xfrm>
            <a:off x="4320000" y="4416900"/>
            <a:ext cx="4494300" cy="38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A final conversion is needed.</a:t>
            </a:r>
            <a:endParaRPr sz="2000">
              <a:latin typeface="Kalam"/>
              <a:ea typeface="Kalam"/>
              <a:cs typeface="Kalam"/>
              <a:sym typeface="Kala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5" name="Google Shape;2795;p230"/>
          <p:cNvSpPr txBox="1">
            <a:spLocks noGrp="1"/>
          </p:cNvSpPr>
          <p:nvPr>
            <p:ph type="title"/>
          </p:nvPr>
        </p:nvSpPr>
        <p:spPr>
          <a:xfrm>
            <a:off x="1225225" y="2090813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Interpreting data</a:t>
            </a:r>
            <a:endParaRPr/>
          </a:p>
        </p:txBody>
      </p:sp>
      <p:sp>
        <p:nvSpPr>
          <p:cNvPr id="2796" name="Google Shape;2796;p230"/>
          <p:cNvSpPr txBox="1">
            <a:spLocks noGrp="1"/>
          </p:cNvSpPr>
          <p:nvPr>
            <p:ph type="title" idx="2"/>
          </p:nvPr>
        </p:nvSpPr>
        <p:spPr>
          <a:xfrm>
            <a:off x="1225225" y="3027088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Problem solving</a:t>
            </a:r>
            <a:endParaRPr/>
          </a:p>
        </p:txBody>
      </p:sp>
      <p:sp>
        <p:nvSpPr>
          <p:cNvPr id="2797" name="Google Shape;2797;p230"/>
          <p:cNvSpPr txBox="1">
            <a:spLocks noGrp="1"/>
          </p:cNvSpPr>
          <p:nvPr>
            <p:ph type="title" idx="3"/>
          </p:nvPr>
        </p:nvSpPr>
        <p:spPr>
          <a:xfrm>
            <a:off x="324000" y="657600"/>
            <a:ext cx="63612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Solve problems involving addition and subtraction of mixed numbers</a:t>
            </a:r>
            <a:endParaRPr b="1"/>
          </a:p>
        </p:txBody>
      </p:sp>
      <p:pic>
        <p:nvPicPr>
          <p:cNvPr id="2798" name="Google Shape;2798;p2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7943" y="2991855"/>
            <a:ext cx="450575" cy="446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3" name="Google Shape;2803;p231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Andeep’s school day is six and one-quarter hours long.</a:t>
            </a:r>
            <a:endParaRPr sz="2000"/>
          </a:p>
        </p:txBody>
      </p:sp>
      <p:sp>
        <p:nvSpPr>
          <p:cNvPr id="2804" name="Google Shape;2804;p231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Problem solving</a:t>
            </a:r>
            <a:endParaRPr/>
          </a:p>
        </p:txBody>
      </p:sp>
      <p:pic>
        <p:nvPicPr>
          <p:cNvPr id="2805" name="Google Shape;2805;p2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4000" y="2743145"/>
            <a:ext cx="2368074" cy="1965699"/>
          </a:xfrm>
          <a:prstGeom prst="rect">
            <a:avLst/>
          </a:prstGeom>
          <a:noFill/>
          <a:ln>
            <a:noFill/>
          </a:ln>
        </p:spPr>
      </p:pic>
      <p:sp>
        <p:nvSpPr>
          <p:cNvPr id="2806" name="Google Shape;2806;p231"/>
          <p:cNvSpPr txBox="1">
            <a:spLocks noGrp="1"/>
          </p:cNvSpPr>
          <p:nvPr>
            <p:ph type="body" idx="1"/>
          </p:nvPr>
        </p:nvSpPr>
        <p:spPr>
          <a:xfrm>
            <a:off x="324000" y="1140300"/>
            <a:ext cx="82377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One and three-quarter hours are spent at break.</a:t>
            </a:r>
            <a:endParaRPr sz="2000"/>
          </a:p>
        </p:txBody>
      </p:sp>
      <p:sp>
        <p:nvSpPr>
          <p:cNvPr id="2807" name="Google Shape;2807;p231"/>
          <p:cNvSpPr txBox="1">
            <a:spLocks noGrp="1"/>
          </p:cNvSpPr>
          <p:nvPr>
            <p:ph type="body" idx="1"/>
          </p:nvPr>
        </p:nvSpPr>
        <p:spPr>
          <a:xfrm>
            <a:off x="324000" y="1521300"/>
            <a:ext cx="82377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How many hours of learning are there in his school day?</a:t>
            </a:r>
            <a:endParaRPr sz="2000"/>
          </a:p>
        </p:txBody>
      </p:sp>
      <p:pic>
        <p:nvPicPr>
          <p:cNvPr id="2808" name="Google Shape;2808;p2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881609" y="3504850"/>
            <a:ext cx="710333" cy="99447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809" name="Google Shape;2809;p231"/>
          <p:cNvGrpSpPr/>
          <p:nvPr/>
        </p:nvGrpSpPr>
        <p:grpSpPr>
          <a:xfrm>
            <a:off x="4823991" y="2283288"/>
            <a:ext cx="2937308" cy="1510004"/>
            <a:chOff x="9135305" y="381750"/>
            <a:chExt cx="2662052" cy="1695301"/>
          </a:xfrm>
        </p:grpSpPr>
        <p:pic>
          <p:nvPicPr>
            <p:cNvPr id="2810" name="Google Shape;2810;p231"/>
            <p:cNvPicPr preferRelativeResize="0"/>
            <p:nvPr/>
          </p:nvPicPr>
          <p:blipFill rotWithShape="1">
            <a:blip r:embed="rId5">
              <a:alphaModFix/>
            </a:blip>
            <a:srcRect r="57905" b="43690"/>
            <a:stretch/>
          </p:blipFill>
          <p:spPr>
            <a:xfrm>
              <a:off x="9135305" y="381750"/>
              <a:ext cx="2662052" cy="169530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811" name="Google Shape;2811;p231"/>
            <p:cNvSpPr txBox="1"/>
            <p:nvPr/>
          </p:nvSpPr>
          <p:spPr>
            <a:xfrm>
              <a:off x="9235884" y="512336"/>
              <a:ext cx="2460900" cy="829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How would you start to answer this?</a:t>
              </a:r>
              <a:endParaRPr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16" name="Google Shape;2816;p232"/>
          <p:cNvGraphicFramePr/>
          <p:nvPr/>
        </p:nvGraphicFramePr>
        <p:xfrm>
          <a:off x="723900" y="2876550"/>
          <a:ext cx="3619500" cy="1097280"/>
        </p:xfrm>
        <a:graphic>
          <a:graphicData uri="http://schemas.openxmlformats.org/drawingml/2006/table">
            <a:tbl>
              <a:tblPr>
                <a:noFill/>
                <a:tableStyleId>{728EEF29-3A92-48FD-8E13-911AC9634C71}</a:tableStyleId>
              </a:tblPr>
              <a:tblGrid>
                <a:gridCol w="1175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3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17" name="Google Shape;2817;p232"/>
          <p:cNvSpPr txBox="1">
            <a:spLocks noGrp="1"/>
          </p:cNvSpPr>
          <p:nvPr>
            <p:ph type="body" idx="1"/>
          </p:nvPr>
        </p:nvSpPr>
        <p:spPr>
          <a:xfrm>
            <a:off x="324000" y="1902300"/>
            <a:ext cx="67356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/>
              <a:t>Let’s start by representing this as a bar model.</a:t>
            </a:r>
            <a:endParaRPr sz="2000"/>
          </a:p>
        </p:txBody>
      </p:sp>
      <p:sp>
        <p:nvSpPr>
          <p:cNvPr id="2818" name="Google Shape;2818;p232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Problem solving</a:t>
            </a:r>
            <a:endParaRPr/>
          </a:p>
        </p:txBody>
      </p:sp>
      <p:sp>
        <p:nvSpPr>
          <p:cNvPr id="2819" name="Google Shape;2819;p232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/>
              <a:t>Andeep’s school day is six and one-quarter hours long.</a:t>
            </a:r>
            <a:endParaRPr sz="2000"/>
          </a:p>
        </p:txBody>
      </p:sp>
      <p:sp>
        <p:nvSpPr>
          <p:cNvPr id="2820" name="Google Shape;2820;p232"/>
          <p:cNvSpPr txBox="1">
            <a:spLocks noGrp="1"/>
          </p:cNvSpPr>
          <p:nvPr>
            <p:ph type="body" idx="1"/>
          </p:nvPr>
        </p:nvSpPr>
        <p:spPr>
          <a:xfrm>
            <a:off x="324000" y="1140300"/>
            <a:ext cx="82377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/>
              <a:t>One and three-quarter hours are spent at break.</a:t>
            </a:r>
            <a:endParaRPr sz="2000"/>
          </a:p>
        </p:txBody>
      </p:sp>
      <p:sp>
        <p:nvSpPr>
          <p:cNvPr id="2821" name="Google Shape;2821;p232"/>
          <p:cNvSpPr txBox="1">
            <a:spLocks noGrp="1"/>
          </p:cNvSpPr>
          <p:nvPr>
            <p:ph type="body" idx="1"/>
          </p:nvPr>
        </p:nvSpPr>
        <p:spPr>
          <a:xfrm>
            <a:off x="324000" y="1521300"/>
            <a:ext cx="82377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/>
              <a:t>How many hours of learning are there in his school day?</a:t>
            </a:r>
            <a:endParaRPr sz="2000"/>
          </a:p>
        </p:txBody>
      </p:sp>
      <p:pic>
        <p:nvPicPr>
          <p:cNvPr id="2822" name="Google Shape;2822;p2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81609" y="3504850"/>
            <a:ext cx="710333" cy="99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23" name="Google Shape;2823;p232" descr="&lt;math xmlns=&quot;http://www.w3.org/1998/Math/MathML&quot; display=&quot;block&quot; data-is-equatio=&quot;1&quot; data-latex=&quot;6\frac{1}{4}&quot;&gt;&lt;mn&gt;6&lt;/mn&gt;&lt;mfrac&gt;&lt;mn&gt;1&lt;/mn&gt;&lt;mn&gt;4&lt;/mn&gt;&lt;/mfrac&gt;&lt;/math&gt;" title="6 and one fourth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32074" y="2934180"/>
            <a:ext cx="252000" cy="431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24" name="Google Shape;2824;p232" descr="&lt;math xmlns=&quot;http://www.w3.org/1998/Math/MathML&quot; display=&quot;block&quot; data-is-equatio=&quot;1&quot; data-latex=&quot;1\frac{3}{4}&quot;&gt;&lt;mn&gt;1&lt;/mn&gt;&lt;mfrac&gt;&lt;mn&gt;3&lt;/mn&gt;&lt;mn&gt;4&lt;/mn&gt;&lt;/mfrac&gt;&lt;/math&gt;" title="1 and three four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225275" y="3468398"/>
            <a:ext cx="252000" cy="460346"/>
          </a:xfrm>
          <a:prstGeom prst="rect">
            <a:avLst/>
          </a:prstGeom>
          <a:noFill/>
          <a:ln>
            <a:noFill/>
          </a:ln>
        </p:spPr>
      </p:pic>
      <p:sp>
        <p:nvSpPr>
          <p:cNvPr id="2825" name="Google Shape;2825;p232"/>
          <p:cNvSpPr txBox="1"/>
          <p:nvPr/>
        </p:nvSpPr>
        <p:spPr>
          <a:xfrm>
            <a:off x="3040960" y="3527927"/>
            <a:ext cx="2448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?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826" name="Google Shape;2826;p232"/>
          <p:cNvSpPr txBox="1">
            <a:spLocks noGrp="1"/>
          </p:cNvSpPr>
          <p:nvPr>
            <p:ph type="body" idx="1"/>
          </p:nvPr>
        </p:nvSpPr>
        <p:spPr>
          <a:xfrm>
            <a:off x="5919577" y="2454275"/>
            <a:ext cx="2520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− </a:t>
            </a:r>
            <a:endParaRPr sz="2000"/>
          </a:p>
        </p:txBody>
      </p:sp>
      <p:pic>
        <p:nvPicPr>
          <p:cNvPr id="2827" name="Google Shape;2827;p232" descr="&lt;math xmlns=&quot;http://www.w3.org/1998/Math/MathML&quot; display=&quot;block&quot; data-is-equatio=&quot;1&quot; data-latex=&quot;6\frac{1}{4}&quot;&gt;&lt;mn&gt;6&lt;/mn&gt;&lt;mfrac&gt;&lt;mn&gt;1&lt;/mn&gt;&lt;mn&gt;4&lt;/mn&gt;&lt;/mfrac&gt;&lt;/math&gt;" title="6 and one fourth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556274" y="2400780"/>
            <a:ext cx="252000" cy="431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28" name="Google Shape;2828;p232" descr="&lt;math xmlns=&quot;http://www.w3.org/1998/Math/MathML&quot; display=&quot;block&quot; data-is-equatio=&quot;1&quot; data-latex=&quot;1\frac{3}{4}&quot;&gt;&lt;mn&gt;1&lt;/mn&gt;&lt;mfrac&gt;&lt;mn&gt;3&lt;/mn&gt;&lt;mn&gt;4&lt;/mn&gt;&lt;/mfrac&gt;&lt;/math&gt;" title="1 and three four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78275" y="2387190"/>
            <a:ext cx="252000" cy="460346"/>
          </a:xfrm>
          <a:prstGeom prst="rect">
            <a:avLst/>
          </a:prstGeom>
          <a:noFill/>
          <a:ln>
            <a:noFill/>
          </a:ln>
        </p:spPr>
      </p:pic>
      <p:sp>
        <p:nvSpPr>
          <p:cNvPr id="2829" name="Google Shape;2829;p232"/>
          <p:cNvSpPr txBox="1">
            <a:spLocks noGrp="1"/>
          </p:cNvSpPr>
          <p:nvPr>
            <p:ph type="body" idx="1"/>
          </p:nvPr>
        </p:nvSpPr>
        <p:spPr>
          <a:xfrm>
            <a:off x="6529177" y="2454275"/>
            <a:ext cx="2448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 = </a:t>
            </a:r>
            <a:endParaRPr sz="2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4" name="Google Shape;2834;p233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Problem solving</a:t>
            </a:r>
            <a:endParaRPr/>
          </a:p>
        </p:txBody>
      </p:sp>
      <p:graphicFrame>
        <p:nvGraphicFramePr>
          <p:cNvPr id="2835" name="Google Shape;2835;p233"/>
          <p:cNvGraphicFramePr/>
          <p:nvPr/>
        </p:nvGraphicFramePr>
        <p:xfrm>
          <a:off x="495300" y="1200150"/>
          <a:ext cx="3619500" cy="1097280"/>
        </p:xfrm>
        <a:graphic>
          <a:graphicData uri="http://schemas.openxmlformats.org/drawingml/2006/table">
            <a:tbl>
              <a:tblPr>
                <a:noFill/>
                <a:tableStyleId>{728EEF29-3A92-48FD-8E13-911AC9634C71}</a:tableStyleId>
              </a:tblPr>
              <a:tblGrid>
                <a:gridCol w="1175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3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836" name="Google Shape;2836;p233" descr="&lt;math xmlns=&quot;http://www.w3.org/1998/Math/MathML&quot; display=&quot;block&quot; data-is-equatio=&quot;1&quot; data-latex=&quot;6\frac{1}{4}&quot;&gt;&lt;mn&gt;6&lt;/mn&gt;&lt;mfrac&gt;&lt;mn&gt;1&lt;/mn&gt;&lt;mn&gt;4&lt;/mn&gt;&lt;/mfrac&gt;&lt;/math&gt;" title="6 and one fourth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03474" y="1257780"/>
            <a:ext cx="252000" cy="431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37" name="Google Shape;2837;p233" descr="&lt;math xmlns=&quot;http://www.w3.org/1998/Math/MathML&quot; display=&quot;block&quot; data-is-equatio=&quot;1&quot; data-latex=&quot;1\frac{3}{4}&quot;&gt;&lt;mn&gt;1&lt;/mn&gt;&lt;mfrac&gt;&lt;mn&gt;3&lt;/mn&gt;&lt;mn&gt;4&lt;/mn&gt;&lt;/mfrac&gt;&lt;/math&gt;" title="1 and three four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96675" y="1791998"/>
            <a:ext cx="252000" cy="460346"/>
          </a:xfrm>
          <a:prstGeom prst="rect">
            <a:avLst/>
          </a:prstGeom>
          <a:noFill/>
          <a:ln>
            <a:noFill/>
          </a:ln>
        </p:spPr>
      </p:pic>
      <p:sp>
        <p:nvSpPr>
          <p:cNvPr id="2838" name="Google Shape;2838;p233"/>
          <p:cNvSpPr txBox="1"/>
          <p:nvPr/>
        </p:nvSpPr>
        <p:spPr>
          <a:xfrm>
            <a:off x="2812360" y="1851527"/>
            <a:ext cx="2448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?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2839" name="Google Shape;2839;p233"/>
          <p:cNvCxnSpPr/>
          <p:nvPr/>
        </p:nvCxnSpPr>
        <p:spPr>
          <a:xfrm>
            <a:off x="476400" y="4120050"/>
            <a:ext cx="6087300" cy="153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40" name="Google Shape;2840;p233"/>
          <p:cNvSpPr txBox="1">
            <a:spLocks noGrp="1"/>
          </p:cNvSpPr>
          <p:nvPr>
            <p:ph type="body" idx="1"/>
          </p:nvPr>
        </p:nvSpPr>
        <p:spPr>
          <a:xfrm>
            <a:off x="2622475" y="4245130"/>
            <a:ext cx="4500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5</a:t>
            </a:r>
            <a:endParaRPr sz="2000"/>
          </a:p>
        </p:txBody>
      </p:sp>
      <p:sp>
        <p:nvSpPr>
          <p:cNvPr id="2841" name="Google Shape;2841;p233"/>
          <p:cNvSpPr/>
          <p:nvPr/>
        </p:nvSpPr>
        <p:spPr>
          <a:xfrm>
            <a:off x="3404850" y="3668975"/>
            <a:ext cx="1202100" cy="699300"/>
          </a:xfrm>
          <a:prstGeom prst="arc">
            <a:avLst>
              <a:gd name="adj1" fmla="val 10729459"/>
              <a:gd name="adj2" fmla="val 127558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triangl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42" name="Google Shape;2842;p233"/>
          <p:cNvSpPr txBox="1">
            <a:spLocks noGrp="1"/>
          </p:cNvSpPr>
          <p:nvPr>
            <p:ph type="body" idx="1"/>
          </p:nvPr>
        </p:nvSpPr>
        <p:spPr>
          <a:xfrm>
            <a:off x="3765475" y="3306077"/>
            <a:ext cx="5544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− 1  </a:t>
            </a:r>
            <a:endParaRPr sz="2000"/>
          </a:p>
        </p:txBody>
      </p:sp>
      <p:pic>
        <p:nvPicPr>
          <p:cNvPr id="2843" name="Google Shape;2843;p233" descr="&lt;math xmlns=&quot;http://www.w3.org/1998/Math/MathML&quot; display=&quot;block&quot; data-is-equatio=&quot;1&quot; data-latex=&quot;6\frac{1}{4}&quot;&gt;&lt;mn&gt;6&lt;/mn&gt;&lt;mfrac&gt;&lt;mn&gt;1&lt;/mn&gt;&lt;mn&gt;4&lt;/mn&gt;&lt;/mfrac&gt;&lt;/math&gt;" title="6 and one fourth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89474" y="4182195"/>
            <a:ext cx="252000" cy="431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44" name="Google Shape;2844;p233" descr="&lt;math xmlns=&quot;http://www.w3.org/1998/Math/MathML&quot; display=&quot;block&quot; data-is-equatio=&quot;1&quot; data-latex=&quot;5\frac{1}{4}&quot;&gt;&lt;mn&gt;5&lt;/mn&gt;&lt;mfrac&gt;&lt;mn&gt;1&lt;/mn&gt;&lt;mn&gt;4&lt;/mn&gt;&lt;/mfrac&gt;&lt;/math&gt;" title="5 and one fourth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43600" y="4189175"/>
            <a:ext cx="252000" cy="432600"/>
          </a:xfrm>
          <a:prstGeom prst="rect">
            <a:avLst/>
          </a:prstGeom>
          <a:noFill/>
          <a:ln>
            <a:noFill/>
          </a:ln>
        </p:spPr>
      </p:pic>
      <p:sp>
        <p:nvSpPr>
          <p:cNvPr id="2845" name="Google Shape;2845;p233"/>
          <p:cNvSpPr/>
          <p:nvPr/>
        </p:nvSpPr>
        <p:spPr>
          <a:xfrm>
            <a:off x="2757150" y="3668975"/>
            <a:ext cx="554400" cy="699300"/>
          </a:xfrm>
          <a:prstGeom prst="arc">
            <a:avLst>
              <a:gd name="adj1" fmla="val 10729459"/>
              <a:gd name="adj2" fmla="val 127558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triangl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46" name="Google Shape;2846;p233"/>
          <p:cNvSpPr txBox="1">
            <a:spLocks noGrp="1"/>
          </p:cNvSpPr>
          <p:nvPr>
            <p:ph type="body" idx="1"/>
          </p:nvPr>
        </p:nvSpPr>
        <p:spPr>
          <a:xfrm>
            <a:off x="2803690" y="3306077"/>
            <a:ext cx="2520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−   </a:t>
            </a:r>
            <a:endParaRPr sz="2000"/>
          </a:p>
        </p:txBody>
      </p:sp>
      <p:pic>
        <p:nvPicPr>
          <p:cNvPr id="2847" name="Google Shape;2847;p233" descr="&lt;math xmlns=&quot;http://www.w3.org/1998/Math/MathML&quot; display=&quot;block&quot; data-is-equatio=&quot;1&quot; data-latex=&quot;\frac{1}{4}&quot;&gt;&lt;mfrac&gt;&lt;mn&gt;1&lt;/mn&gt;&lt;mn&gt;4&lt;/mn&gt;&lt;/mfrac&gt;&lt;/math&gt;" title="one fourth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024142" y="3253310"/>
            <a:ext cx="126000" cy="399000"/>
          </a:xfrm>
          <a:prstGeom prst="rect">
            <a:avLst/>
          </a:prstGeom>
          <a:noFill/>
          <a:ln>
            <a:noFill/>
          </a:ln>
        </p:spPr>
      </p:pic>
      <p:sp>
        <p:nvSpPr>
          <p:cNvPr id="2848" name="Google Shape;2848;p233"/>
          <p:cNvSpPr/>
          <p:nvPr/>
        </p:nvSpPr>
        <p:spPr>
          <a:xfrm>
            <a:off x="1671132" y="3668975"/>
            <a:ext cx="1016400" cy="699300"/>
          </a:xfrm>
          <a:prstGeom prst="arc">
            <a:avLst>
              <a:gd name="adj1" fmla="val 10729459"/>
              <a:gd name="adj2" fmla="val 127558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triangl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849" name="Google Shape;2849;p233" descr="&lt;math xmlns=&quot;http://www.w3.org/1998/Math/MathML&quot; display=&quot;block&quot; data-is-equatio=&quot;1&quot; data-latex=&quot;\frac{2}{4}&quot;&gt;&lt;mfrac&gt;&lt;mn&gt;2&lt;/mn&gt;&lt;mn&gt;4&lt;/mn&gt;&lt;/mfrac&gt;&lt;/math&gt;" title="two fourths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116325" y="3253300"/>
            <a:ext cx="126000" cy="399000"/>
          </a:xfrm>
          <a:prstGeom prst="rect">
            <a:avLst/>
          </a:prstGeom>
          <a:noFill/>
          <a:ln>
            <a:noFill/>
          </a:ln>
        </p:spPr>
      </p:pic>
      <p:sp>
        <p:nvSpPr>
          <p:cNvPr id="2850" name="Google Shape;2850;p233"/>
          <p:cNvSpPr txBox="1">
            <a:spLocks noGrp="1"/>
          </p:cNvSpPr>
          <p:nvPr>
            <p:ph type="body" idx="1"/>
          </p:nvPr>
        </p:nvSpPr>
        <p:spPr>
          <a:xfrm>
            <a:off x="1889290" y="3306077"/>
            <a:ext cx="2520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−   </a:t>
            </a:r>
            <a:endParaRPr sz="2000"/>
          </a:p>
        </p:txBody>
      </p:sp>
      <p:pic>
        <p:nvPicPr>
          <p:cNvPr id="2851" name="Google Shape;2851;p233" descr="&lt;math xmlns=&quot;http://www.w3.org/1998/Math/MathML&quot; display=&quot;block&quot; data-is-equatio=&quot;1&quot; data-latex=&quot;4\frac{2}{4}&quot;&gt;&lt;mn&gt;4&lt;/mn&gt;&lt;mfrac&gt;&lt;mn&gt;2&lt;/mn&gt;&lt;mn&gt;4&lt;/mn&gt;&lt;/mfrac&gt;&lt;/math&gt;" title="4 and two fourths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558800" y="4196000"/>
            <a:ext cx="252000" cy="418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52" name="Google Shape;2852;p233" descr="&lt;math xmlns=&quot;http://www.w3.org/1998/Math/MathML&quot; display=&quot;block&quot; data-is-equatio=&quot;1&quot; data-latex=&quot;4\frac{2}{4}&quot;&gt;&lt;mn&gt;4&lt;/mn&gt;&lt;mfrac&gt;&lt;mn&gt;2&lt;/mn&gt;&lt;mn&gt;4&lt;/mn&gt;&lt;/mfrac&gt;&lt;/math&gt;" title="4 and two fourths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939800" y="2672000"/>
            <a:ext cx="252000" cy="418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53" name="Google Shape;2853;p233" descr="&lt;math xmlns=&quot;http://www.w3.org/1998/Math/MathML&quot; display=&quot;block&quot; data-is-equatio=&quot;1&quot; data-latex=&quot;4\frac{2}{4}&quot;&gt;&lt;mn&gt;4&lt;/mn&gt;&lt;mfrac&gt;&lt;mn&gt;2&lt;/mn&gt;&lt;mn&gt;4&lt;/mn&gt;&lt;/mfrac&gt;&lt;/math&gt;" title="4 and two fourths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716208" y="1815230"/>
            <a:ext cx="252000" cy="418950"/>
          </a:xfrm>
          <a:prstGeom prst="rect">
            <a:avLst/>
          </a:prstGeom>
          <a:noFill/>
          <a:ln>
            <a:noFill/>
          </a:ln>
        </p:spPr>
      </p:pic>
      <p:sp>
        <p:nvSpPr>
          <p:cNvPr id="2854" name="Google Shape;2854;p233"/>
          <p:cNvSpPr txBox="1">
            <a:spLocks noGrp="1"/>
          </p:cNvSpPr>
          <p:nvPr>
            <p:ph type="body" idx="1"/>
          </p:nvPr>
        </p:nvSpPr>
        <p:spPr>
          <a:xfrm>
            <a:off x="890377" y="2682875"/>
            <a:ext cx="2520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− </a:t>
            </a:r>
            <a:endParaRPr sz="2000"/>
          </a:p>
        </p:txBody>
      </p:sp>
      <p:pic>
        <p:nvPicPr>
          <p:cNvPr id="2855" name="Google Shape;2855;p233" descr="&lt;math xmlns=&quot;http://www.w3.org/1998/Math/MathML&quot; display=&quot;block&quot; data-is-equatio=&quot;1&quot; data-latex=&quot;6\frac{1}{4}&quot;&gt;&lt;mn&gt;6&lt;/mn&gt;&lt;mfrac&gt;&lt;mn&gt;1&lt;/mn&gt;&lt;mn&gt;4&lt;/mn&gt;&lt;/mfrac&gt;&lt;/math&gt;" title="6 and one fourth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7074" y="2629380"/>
            <a:ext cx="252000" cy="431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56" name="Google Shape;2856;p233" descr="&lt;math xmlns=&quot;http://www.w3.org/1998/Math/MathML&quot; display=&quot;block&quot; data-is-equatio=&quot;1&quot; data-latex=&quot;1\frac{3}{4}&quot;&gt;&lt;mn&gt;1&lt;/mn&gt;&lt;mfrac&gt;&lt;mn&gt;3&lt;/mn&gt;&lt;mn&gt;4&lt;/mn&gt;&lt;/mfrac&gt;&lt;/math&gt;" title="1 and three four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49075" y="2615790"/>
            <a:ext cx="252000" cy="460346"/>
          </a:xfrm>
          <a:prstGeom prst="rect">
            <a:avLst/>
          </a:prstGeom>
          <a:noFill/>
          <a:ln>
            <a:noFill/>
          </a:ln>
        </p:spPr>
      </p:pic>
      <p:sp>
        <p:nvSpPr>
          <p:cNvPr id="2857" name="Google Shape;2857;p233"/>
          <p:cNvSpPr txBox="1">
            <a:spLocks noGrp="1"/>
          </p:cNvSpPr>
          <p:nvPr>
            <p:ph type="body" idx="1"/>
          </p:nvPr>
        </p:nvSpPr>
        <p:spPr>
          <a:xfrm>
            <a:off x="1499977" y="2682875"/>
            <a:ext cx="2448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 = </a:t>
            </a:r>
            <a:endParaRPr sz="2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2" name="Google Shape;2862;p234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Problem solving</a:t>
            </a:r>
            <a:endParaRPr/>
          </a:p>
        </p:txBody>
      </p:sp>
      <p:sp>
        <p:nvSpPr>
          <p:cNvPr id="2863" name="Google Shape;2863;p234"/>
          <p:cNvSpPr txBox="1">
            <a:spLocks noGrp="1"/>
          </p:cNvSpPr>
          <p:nvPr>
            <p:ph type="body" idx="1"/>
          </p:nvPr>
        </p:nvSpPr>
        <p:spPr>
          <a:xfrm>
            <a:off x="324000" y="810010"/>
            <a:ext cx="82377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Andeep’s school day is six and one-quarter hours long.</a:t>
            </a:r>
            <a:endParaRPr sz="2000"/>
          </a:p>
        </p:txBody>
      </p:sp>
      <p:pic>
        <p:nvPicPr>
          <p:cNvPr id="2864" name="Google Shape;2864;p2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4000" y="2743145"/>
            <a:ext cx="2368074" cy="1965699"/>
          </a:xfrm>
          <a:prstGeom prst="rect">
            <a:avLst/>
          </a:prstGeom>
          <a:noFill/>
          <a:ln>
            <a:noFill/>
          </a:ln>
        </p:spPr>
      </p:pic>
      <p:sp>
        <p:nvSpPr>
          <p:cNvPr id="2865" name="Google Shape;2865;p234"/>
          <p:cNvSpPr txBox="1">
            <a:spLocks noGrp="1"/>
          </p:cNvSpPr>
          <p:nvPr>
            <p:ph type="body" idx="1"/>
          </p:nvPr>
        </p:nvSpPr>
        <p:spPr>
          <a:xfrm>
            <a:off x="324000" y="1140300"/>
            <a:ext cx="82377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Andeep stays after school for science club for another one and three-quarter hours on Tuesday.</a:t>
            </a:r>
            <a:endParaRPr sz="2000"/>
          </a:p>
        </p:txBody>
      </p:sp>
      <p:pic>
        <p:nvPicPr>
          <p:cNvPr id="2866" name="Google Shape;2866;p2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881609" y="3504850"/>
            <a:ext cx="710333" cy="994475"/>
          </a:xfrm>
          <a:prstGeom prst="rect">
            <a:avLst/>
          </a:prstGeom>
          <a:noFill/>
          <a:ln>
            <a:noFill/>
          </a:ln>
        </p:spPr>
      </p:pic>
      <p:sp>
        <p:nvSpPr>
          <p:cNvPr id="2867" name="Google Shape;2867;p234"/>
          <p:cNvSpPr txBox="1">
            <a:spLocks noGrp="1"/>
          </p:cNvSpPr>
          <p:nvPr>
            <p:ph type="body" idx="1"/>
          </p:nvPr>
        </p:nvSpPr>
        <p:spPr>
          <a:xfrm>
            <a:off x="324000" y="1797285"/>
            <a:ext cx="82377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How long is Andeep at school for on Tuesday?</a:t>
            </a:r>
            <a:endParaRPr sz="2000"/>
          </a:p>
        </p:txBody>
      </p:sp>
      <p:graphicFrame>
        <p:nvGraphicFramePr>
          <p:cNvPr id="2868" name="Google Shape;2868;p234"/>
          <p:cNvGraphicFramePr/>
          <p:nvPr/>
        </p:nvGraphicFramePr>
        <p:xfrm>
          <a:off x="3695700" y="2343150"/>
          <a:ext cx="3619500" cy="1097280"/>
        </p:xfrm>
        <a:graphic>
          <a:graphicData uri="http://schemas.openxmlformats.org/drawingml/2006/table">
            <a:tbl>
              <a:tblPr>
                <a:noFill/>
                <a:tableStyleId>{728EEF29-3A92-48FD-8E13-911AC9634C71}</a:tableStyleId>
              </a:tblPr>
              <a:tblGrid>
                <a:gridCol w="2330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9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869" name="Google Shape;2869;p234" descr="&lt;math xmlns=&quot;http://www.w3.org/1998/Math/MathML&quot; display=&quot;block&quot; data-is-equatio=&quot;1&quot; data-latex=&quot;1\frac{3}{4}&quot;&gt;&lt;mn&gt;1&lt;/mn&gt;&lt;mfrac&gt;&lt;mn&gt;3&lt;/mn&gt;&lt;mn&gt;4&lt;/mn&gt;&lt;/mfrac&gt;&lt;/math&gt;" title="1 and three four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406875" y="2934998"/>
            <a:ext cx="252000" cy="460346"/>
          </a:xfrm>
          <a:prstGeom prst="rect">
            <a:avLst/>
          </a:prstGeom>
          <a:noFill/>
          <a:ln>
            <a:noFill/>
          </a:ln>
        </p:spPr>
      </p:pic>
      <p:sp>
        <p:nvSpPr>
          <p:cNvPr id="2870" name="Google Shape;2870;p234"/>
          <p:cNvSpPr txBox="1"/>
          <p:nvPr/>
        </p:nvSpPr>
        <p:spPr>
          <a:xfrm>
            <a:off x="5512337" y="2432312"/>
            <a:ext cx="2448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?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871" name="Google Shape;2871;p234" descr="&lt;math xmlns=&quot;http://www.w3.org/1998/Math/MathML&quot; display=&quot;block&quot; data-is-equatio=&quot;1&quot; data-latex=&quot;6\frac{1}{4}&quot;&gt;&lt;mn&gt;6&lt;/mn&gt;&lt;mfrac&gt;&lt;mn&gt;1&lt;/mn&gt;&lt;mn&gt;4&lt;/mn&gt;&lt;/mfrac&gt;&lt;/math&gt;" title="6 and one fourth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808682" y="2958833"/>
            <a:ext cx="252000" cy="431550"/>
          </a:xfrm>
          <a:prstGeom prst="rect">
            <a:avLst/>
          </a:prstGeom>
          <a:noFill/>
          <a:ln>
            <a:noFill/>
          </a:ln>
        </p:spPr>
      </p:pic>
      <p:sp>
        <p:nvSpPr>
          <p:cNvPr id="2872" name="Google Shape;2872;p234"/>
          <p:cNvSpPr txBox="1">
            <a:spLocks noGrp="1"/>
          </p:cNvSpPr>
          <p:nvPr>
            <p:ph type="body" idx="1"/>
          </p:nvPr>
        </p:nvSpPr>
        <p:spPr>
          <a:xfrm>
            <a:off x="4928977" y="3825875"/>
            <a:ext cx="1524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+</a:t>
            </a:r>
            <a:endParaRPr sz="2000"/>
          </a:p>
        </p:txBody>
      </p:sp>
      <p:pic>
        <p:nvPicPr>
          <p:cNvPr id="2873" name="Google Shape;2873;p234" descr="&lt;math xmlns=&quot;http://www.w3.org/1998/Math/MathML&quot; display=&quot;block&quot; data-is-equatio=&quot;1&quot; data-latex=&quot;6\frac{1}{4}&quot;&gt;&lt;mn&gt;6&lt;/mn&gt;&lt;mfrac&gt;&lt;mn&gt;1&lt;/mn&gt;&lt;mn&gt;4&lt;/mn&gt;&lt;/mfrac&gt;&lt;/math&gt;" title="6 and one fourth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565674" y="3772380"/>
            <a:ext cx="252000" cy="431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4" name="Google Shape;2874;p234" descr="&lt;math xmlns=&quot;http://www.w3.org/1998/Math/MathML&quot; display=&quot;block&quot; data-is-equatio=&quot;1&quot; data-latex=&quot;1\frac{3}{4}&quot;&gt;&lt;mn&gt;1&lt;/mn&gt;&lt;mfrac&gt;&lt;mn&gt;3&lt;/mn&gt;&lt;mn&gt;4&lt;/mn&gt;&lt;/mfrac&gt;&lt;/math&gt;" title="1 and three four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87675" y="3758790"/>
            <a:ext cx="252000" cy="460346"/>
          </a:xfrm>
          <a:prstGeom prst="rect">
            <a:avLst/>
          </a:prstGeom>
          <a:noFill/>
          <a:ln>
            <a:noFill/>
          </a:ln>
        </p:spPr>
      </p:pic>
      <p:sp>
        <p:nvSpPr>
          <p:cNvPr id="2875" name="Google Shape;2875;p234"/>
          <p:cNvSpPr txBox="1">
            <a:spLocks noGrp="1"/>
          </p:cNvSpPr>
          <p:nvPr>
            <p:ph type="body" idx="1"/>
          </p:nvPr>
        </p:nvSpPr>
        <p:spPr>
          <a:xfrm>
            <a:off x="5545977" y="3828613"/>
            <a:ext cx="3582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= </a:t>
            </a:r>
            <a:endParaRPr sz="2000"/>
          </a:p>
        </p:txBody>
      </p:sp>
      <p:pic>
        <p:nvPicPr>
          <p:cNvPr id="2876" name="Google Shape;2876;p234" descr="&lt;math xmlns=&quot;http://www.w3.org/1998/Math/MathML&quot; display=&quot;block&quot; data-is-equatio=&quot;1&quot; data-latex=&quot;7\frac{4}{4}&quot;&gt;&lt;mn&gt;7&lt;/mn&gt;&lt;mfrac&gt;&lt;mn&gt;4&lt;/mn&gt;&lt;mn&gt;4&lt;/mn&gt;&lt;/mfrac&gt;&lt;/math&gt;" title="7 and four fourths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898740" y="3792332"/>
            <a:ext cx="252000" cy="422100"/>
          </a:xfrm>
          <a:prstGeom prst="rect">
            <a:avLst/>
          </a:prstGeom>
          <a:noFill/>
          <a:ln>
            <a:noFill/>
          </a:ln>
        </p:spPr>
      </p:pic>
      <p:sp>
        <p:nvSpPr>
          <p:cNvPr id="2877" name="Google Shape;2877;p234"/>
          <p:cNvSpPr txBox="1">
            <a:spLocks noGrp="1"/>
          </p:cNvSpPr>
          <p:nvPr>
            <p:ph type="body" idx="1"/>
          </p:nvPr>
        </p:nvSpPr>
        <p:spPr>
          <a:xfrm>
            <a:off x="6300574" y="3825875"/>
            <a:ext cx="4110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= 8 </a:t>
            </a:r>
            <a:endParaRPr sz="2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82" name="Google Shape;2882;p235"/>
          <p:cNvGraphicFramePr/>
          <p:nvPr/>
        </p:nvGraphicFramePr>
        <p:xfrm>
          <a:off x="1028700" y="36385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{728EEF29-3A92-48FD-8E13-911AC9634C71}</a:tableStyleId>
              </a:tblPr>
              <a:tblGrid>
                <a:gridCol w="1579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9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?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83" name="Google Shape;2883;p235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Which bar model represents this problem?</a:t>
            </a:r>
            <a:endParaRPr sz="2000"/>
          </a:p>
        </p:txBody>
      </p:sp>
      <p:sp>
        <p:nvSpPr>
          <p:cNvPr id="2884" name="Google Shape;2884;p235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Problem solving</a:t>
            </a:r>
            <a:endParaRPr/>
          </a:p>
        </p:txBody>
      </p:sp>
      <p:pic>
        <p:nvPicPr>
          <p:cNvPr id="2885" name="Google Shape;2885;p235" descr="&lt;math xmlns=&quot;http://www.w3.org/1998/Math/MathML&quot; display=&quot;block&quot; data-is-equatio=&quot;1&quot; data-latex=&quot;3\frac{2}{7}&quot;&gt;&lt;mn&gt;3&lt;/mn&gt;&lt;mfrac&gt;&lt;mn&gt;2&lt;/mn&gt;&lt;mn&gt;7&lt;/mn&gt;&lt;/mfrac&gt;&lt;/math&gt;" title="3 and two sevenths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92200" y="3696180"/>
            <a:ext cx="252000" cy="4298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6" name="Google Shape;2886;p235" descr="&lt;math xmlns=&quot;http://www.w3.org/1998/Math/MathML&quot; display=&quot;block&quot; data-is-equatio=&quot;1&quot; data-latex=&quot;2\frac{6}{7}&quot;&gt;&lt;mn&gt;2&lt;/mn&gt;&lt;mfrac&gt;&lt;mn&gt;6&lt;/mn&gt;&lt;mn&gt;7&lt;/mn&gt;&lt;/mfrac&gt;&lt;/math&gt;" title="2 and six seven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671517" y="4260030"/>
            <a:ext cx="252000" cy="422100"/>
          </a:xfrm>
          <a:prstGeom prst="rect">
            <a:avLst/>
          </a:prstGeom>
          <a:noFill/>
          <a:ln>
            <a:noFill/>
          </a:ln>
        </p:spPr>
      </p:pic>
      <p:sp>
        <p:nvSpPr>
          <p:cNvPr id="2887" name="Google Shape;2887;p235"/>
          <p:cNvSpPr txBox="1">
            <a:spLocks noGrp="1"/>
          </p:cNvSpPr>
          <p:nvPr>
            <p:ph type="body" idx="1"/>
          </p:nvPr>
        </p:nvSpPr>
        <p:spPr>
          <a:xfrm>
            <a:off x="324000" y="1078508"/>
            <a:ext cx="82377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Izzy eats three and two-sevenths of pizza. How much more pizza does she eat than Andeep who has eaten two and six-sevenths of pizza?</a:t>
            </a:r>
            <a:endParaRPr sz="2000"/>
          </a:p>
        </p:txBody>
      </p:sp>
      <p:grpSp>
        <p:nvGrpSpPr>
          <p:cNvPr id="2888" name="Google Shape;2888;p235"/>
          <p:cNvGrpSpPr/>
          <p:nvPr/>
        </p:nvGrpSpPr>
        <p:grpSpPr>
          <a:xfrm>
            <a:off x="414599" y="2260853"/>
            <a:ext cx="457200" cy="457200"/>
            <a:chOff x="1020916" y="1442088"/>
            <a:chExt cx="457200" cy="457200"/>
          </a:xfrm>
        </p:grpSpPr>
        <p:pic>
          <p:nvPicPr>
            <p:cNvPr id="2889" name="Google Shape;2889;p235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890" name="Google Shape;2890;p23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891" name="Google Shape;2891;p235"/>
          <p:cNvGrpSpPr/>
          <p:nvPr/>
        </p:nvGrpSpPr>
        <p:grpSpPr>
          <a:xfrm>
            <a:off x="414591" y="3538412"/>
            <a:ext cx="457200" cy="457200"/>
            <a:chOff x="1020916" y="1442088"/>
            <a:chExt cx="457200" cy="457200"/>
          </a:xfrm>
        </p:grpSpPr>
        <p:pic>
          <p:nvPicPr>
            <p:cNvPr id="2892" name="Google Shape;2892;p235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893" name="Google Shape;2893;p23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894" name="Google Shape;2894;p235"/>
          <p:cNvGrpSpPr/>
          <p:nvPr/>
        </p:nvGrpSpPr>
        <p:grpSpPr>
          <a:xfrm>
            <a:off x="4823991" y="2260850"/>
            <a:ext cx="457200" cy="457200"/>
            <a:chOff x="1020916" y="1442088"/>
            <a:chExt cx="457200" cy="457200"/>
          </a:xfrm>
        </p:grpSpPr>
        <p:pic>
          <p:nvPicPr>
            <p:cNvPr id="2895" name="Google Shape;2895;p235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896" name="Google Shape;2896;p23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897" name="Google Shape;2897;p235"/>
          <p:cNvGrpSpPr/>
          <p:nvPr/>
        </p:nvGrpSpPr>
        <p:grpSpPr>
          <a:xfrm>
            <a:off x="4823991" y="3538400"/>
            <a:ext cx="457200" cy="457200"/>
            <a:chOff x="1020916" y="1442088"/>
            <a:chExt cx="457200" cy="457200"/>
          </a:xfrm>
        </p:grpSpPr>
        <p:pic>
          <p:nvPicPr>
            <p:cNvPr id="2898" name="Google Shape;2898;p235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899" name="Google Shape;2899;p23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aphicFrame>
        <p:nvGraphicFramePr>
          <p:cNvPr id="2900" name="Google Shape;2900;p235"/>
          <p:cNvGraphicFramePr/>
          <p:nvPr/>
        </p:nvGraphicFramePr>
        <p:xfrm>
          <a:off x="1028700" y="23431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{728EEF29-3A92-48FD-8E13-911AC9634C71}</a:tableStyleId>
              </a:tblPr>
              <a:tblGrid>
                <a:gridCol w="1579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9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?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901" name="Google Shape;2901;p235"/>
          <p:cNvGraphicFramePr/>
          <p:nvPr/>
        </p:nvGraphicFramePr>
        <p:xfrm>
          <a:off x="5524500" y="23431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{728EEF29-3A92-48FD-8E13-911AC9634C71}</a:tableStyleId>
              </a:tblPr>
              <a:tblGrid>
                <a:gridCol w="1579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9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902" name="Google Shape;2902;p235"/>
          <p:cNvGraphicFramePr/>
          <p:nvPr/>
        </p:nvGraphicFramePr>
        <p:xfrm>
          <a:off x="5524500" y="35623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{728EEF29-3A92-48FD-8E13-911AC9634C71}</a:tableStyleId>
              </a:tblPr>
              <a:tblGrid>
                <a:gridCol w="1579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9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903" name="Google Shape;2903;p23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584583" y="4291550"/>
            <a:ext cx="3960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04" name="Google Shape;2904;p235" descr="&lt;math xmlns=&quot;http://www.w3.org/1998/Math/MathML&quot; display=&quot;block&quot; data-is-equatio=&quot;1&quot; data-latex=&quot;3\frac{2}{7}&quot;&gt;&lt;mn&gt;3&lt;/mn&gt;&lt;mfrac&gt;&lt;mn&gt;2&lt;/mn&gt;&lt;mn&gt;7&lt;/mn&gt;&lt;/mfrac&gt;&lt;/math&gt;" title="3 and two sevenths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78223" y="2967158"/>
            <a:ext cx="252000" cy="4298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905" name="Google Shape;2905;p235" descr="&lt;math xmlns=&quot;http://www.w3.org/1998/Math/MathML&quot; display=&quot;block&quot; data-is-equatio=&quot;1&quot; data-latex=&quot;2\frac{6}{7}&quot;&gt;&lt;mn&gt;2&lt;/mn&gt;&lt;mfrac&gt;&lt;mn&gt;6&lt;/mn&gt;&lt;mn&gt;7&lt;/mn&gt;&lt;/mfrac&gt;&lt;/math&gt;" title="2 and six seven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95740" y="2402415"/>
            <a:ext cx="252000" cy="422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06" name="Google Shape;2906;p235" descr="&lt;math xmlns=&quot;http://www.w3.org/1998/Math/MathML&quot; display=&quot;block&quot; data-is-equatio=&quot;1&quot; data-latex=&quot;3\frac{2}{7}&quot;&gt;&lt;mn&gt;3&lt;/mn&gt;&lt;mfrac&gt;&lt;mn&gt;2&lt;/mn&gt;&lt;mn&gt;7&lt;/mn&gt;&lt;/mfrac&gt;&lt;/math&gt;" title="3 and two sevenths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05079" y="2934180"/>
            <a:ext cx="252000" cy="4298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907" name="Google Shape;2907;p235" descr="&lt;math xmlns=&quot;http://www.w3.org/1998/Math/MathML&quot; display=&quot;block&quot; data-is-equatio=&quot;1&quot; data-latex=&quot;2\frac{6}{7}&quot;&gt;&lt;mn&gt;2&lt;/mn&gt;&lt;mfrac&gt;&lt;mn&gt;6&lt;/mn&gt;&lt;mn&gt;7&lt;/mn&gt;&lt;/mfrac&gt;&lt;/math&gt;" title="2 and six seven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429740" y="2950223"/>
            <a:ext cx="252000" cy="422100"/>
          </a:xfrm>
          <a:prstGeom prst="rect">
            <a:avLst/>
          </a:prstGeom>
          <a:noFill/>
          <a:ln>
            <a:noFill/>
          </a:ln>
        </p:spPr>
      </p:pic>
      <p:sp>
        <p:nvSpPr>
          <p:cNvPr id="2908" name="Google Shape;2908;p235"/>
          <p:cNvSpPr txBox="1">
            <a:spLocks noGrp="1"/>
          </p:cNvSpPr>
          <p:nvPr>
            <p:ph type="body" idx="1"/>
          </p:nvPr>
        </p:nvSpPr>
        <p:spPr>
          <a:xfrm>
            <a:off x="6681574" y="2454275"/>
            <a:ext cx="4110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? </a:t>
            </a:r>
            <a:endParaRPr sz="2000"/>
          </a:p>
        </p:txBody>
      </p:sp>
      <p:pic>
        <p:nvPicPr>
          <p:cNvPr id="2909" name="Google Shape;2909;p235" descr="&lt;math xmlns=&quot;http://www.w3.org/1998/Math/MathML&quot; display=&quot;block&quot; data-is-equatio=&quot;1&quot; data-latex=&quot;3\frac{2}{7}&quot;&gt;&lt;mn&gt;3&lt;/mn&gt;&lt;mfrac&gt;&lt;mn&gt;2&lt;/mn&gt;&lt;mn&gt;7&lt;/mn&gt;&lt;/mfrac&gt;&lt;/math&gt;" title="3 and two sevenths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48079" y="4167788"/>
            <a:ext cx="252000" cy="4298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910" name="Google Shape;2910;p235" descr="&lt;math xmlns=&quot;http://www.w3.org/1998/Math/MathML&quot; display=&quot;block&quot; data-is-equatio=&quot;1&quot; data-latex=&quot;2\frac{6}{7}&quot;&gt;&lt;mn&gt;2&lt;/mn&gt;&lt;mfrac&gt;&lt;mn&gt;6&lt;/mn&gt;&lt;mn&gt;7&lt;/mn&gt;&lt;/mfrac&gt;&lt;/math&gt;" title="2 and six seven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86740" y="4183830"/>
            <a:ext cx="252000" cy="422100"/>
          </a:xfrm>
          <a:prstGeom prst="rect">
            <a:avLst/>
          </a:prstGeom>
          <a:noFill/>
          <a:ln>
            <a:noFill/>
          </a:ln>
        </p:spPr>
      </p:pic>
      <p:sp>
        <p:nvSpPr>
          <p:cNvPr id="2911" name="Google Shape;2911;p235"/>
          <p:cNvSpPr txBox="1">
            <a:spLocks noGrp="1"/>
          </p:cNvSpPr>
          <p:nvPr>
            <p:ph type="body" idx="1"/>
          </p:nvPr>
        </p:nvSpPr>
        <p:spPr>
          <a:xfrm>
            <a:off x="6681574" y="3673475"/>
            <a:ext cx="4110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? </a:t>
            </a:r>
            <a:endParaRPr sz="2000"/>
          </a:p>
        </p:txBody>
      </p:sp>
      <p:sp>
        <p:nvSpPr>
          <p:cNvPr id="2912" name="Google Shape;2912;p235"/>
          <p:cNvSpPr txBox="1">
            <a:spLocks noGrp="1"/>
          </p:cNvSpPr>
          <p:nvPr>
            <p:ph type="body" idx="1"/>
          </p:nvPr>
        </p:nvSpPr>
        <p:spPr>
          <a:xfrm>
            <a:off x="324000" y="773708"/>
            <a:ext cx="82377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This is a comparison problem, so we have one whole and a part.</a:t>
            </a:r>
            <a:endParaRPr sz="2000">
              <a:latin typeface="Kalam"/>
              <a:ea typeface="Kalam"/>
              <a:cs typeface="Kalam"/>
              <a:sym typeface="Kala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7" name="Google Shape;2917;p236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6966300" cy="38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1) Represent these problems in a bar model then solve.</a:t>
            </a:r>
            <a:endParaRPr sz="2000"/>
          </a:p>
        </p:txBody>
      </p:sp>
      <p:sp>
        <p:nvSpPr>
          <p:cNvPr id="2918" name="Google Shape;2918;p236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Problem solving</a:t>
            </a:r>
            <a:endParaRPr/>
          </a:p>
        </p:txBody>
      </p:sp>
      <p:sp>
        <p:nvSpPr>
          <p:cNvPr id="2919" name="Google Shape;2919;p236"/>
          <p:cNvSpPr txBox="1">
            <a:spLocks noGrp="1"/>
          </p:cNvSpPr>
          <p:nvPr>
            <p:ph type="body" idx="1"/>
          </p:nvPr>
        </p:nvSpPr>
        <p:spPr>
          <a:xfrm>
            <a:off x="324000" y="1140300"/>
            <a:ext cx="8291700" cy="38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a) A tailor has three and seven-tenth metres of ribbon. She uses one and nine-tenths to complete a dress. How much ribbon is left?</a:t>
            </a:r>
            <a:endParaRPr sz="2000"/>
          </a:p>
        </p:txBody>
      </p:sp>
      <p:sp>
        <p:nvSpPr>
          <p:cNvPr id="2920" name="Google Shape;2920;p236"/>
          <p:cNvSpPr txBox="1">
            <a:spLocks noGrp="1"/>
          </p:cNvSpPr>
          <p:nvPr>
            <p:ph type="body" idx="1"/>
          </p:nvPr>
        </p:nvSpPr>
        <p:spPr>
          <a:xfrm>
            <a:off x="324000" y="2054700"/>
            <a:ext cx="8291700" cy="38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b) At the beginning of break, there are 15 oranges. After break there are three and two-sixth oranges left. How many oranges were eaten?</a:t>
            </a:r>
            <a:endParaRPr sz="2000"/>
          </a:p>
        </p:txBody>
      </p:sp>
      <p:sp>
        <p:nvSpPr>
          <p:cNvPr id="2921" name="Google Shape;2921;p236"/>
          <p:cNvSpPr txBox="1">
            <a:spLocks noGrp="1"/>
          </p:cNvSpPr>
          <p:nvPr>
            <p:ph type="body" idx="1"/>
          </p:nvPr>
        </p:nvSpPr>
        <p:spPr>
          <a:xfrm>
            <a:off x="324000" y="3350100"/>
            <a:ext cx="8291700" cy="38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c) Andeep did a sponsored walk for charity. He walked six and four-fifth kilometres one day and three and three-fifth kilometres the next day. How far did he walk in all?</a:t>
            </a:r>
            <a:endParaRPr sz="200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6" name="Google Shape;2926;p237"/>
          <p:cNvSpPr txBox="1">
            <a:spLocks noGrp="1"/>
          </p:cNvSpPr>
          <p:nvPr>
            <p:ph type="body" idx="4294967295"/>
          </p:nvPr>
        </p:nvSpPr>
        <p:spPr>
          <a:xfrm>
            <a:off x="2338177" y="3521075"/>
            <a:ext cx="12021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>
                <a:latin typeface="ABeeZee"/>
                <a:ea typeface="ABeeZee"/>
                <a:cs typeface="ABeeZee"/>
                <a:sym typeface="ABeeZee"/>
              </a:rPr>
              <a:t>−      = </a:t>
            </a:r>
            <a:endParaRPr sz="20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2927" name="Google Shape;2927;p237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109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1) Represent these problems in a bar model then solve.</a:t>
            </a:r>
            <a:endParaRPr sz="2000"/>
          </a:p>
        </p:txBody>
      </p:sp>
      <p:sp>
        <p:nvSpPr>
          <p:cNvPr id="2928" name="Google Shape;2928;p237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Problem solving</a:t>
            </a:r>
            <a:endParaRPr/>
          </a:p>
        </p:txBody>
      </p:sp>
      <p:sp>
        <p:nvSpPr>
          <p:cNvPr id="2929" name="Google Shape;2929;p237"/>
          <p:cNvSpPr txBox="1">
            <a:spLocks noGrp="1"/>
          </p:cNvSpPr>
          <p:nvPr>
            <p:ph type="body" idx="1"/>
          </p:nvPr>
        </p:nvSpPr>
        <p:spPr>
          <a:xfrm>
            <a:off x="324000" y="1140300"/>
            <a:ext cx="8291700" cy="38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a) A tailor has three and seven-tenth metres of ribbon. She uses one and nine-tenths to complete a dress. How much ribbon is left?</a:t>
            </a:r>
            <a:endParaRPr sz="2000"/>
          </a:p>
        </p:txBody>
      </p:sp>
      <p:sp>
        <p:nvSpPr>
          <p:cNvPr id="2930" name="Google Shape;2930;p237"/>
          <p:cNvSpPr txBox="1">
            <a:spLocks noGrp="1"/>
          </p:cNvSpPr>
          <p:nvPr>
            <p:ph type="body" idx="4294967295"/>
          </p:nvPr>
        </p:nvSpPr>
        <p:spPr>
          <a:xfrm>
            <a:off x="890377" y="3521075"/>
            <a:ext cx="12021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>
                <a:latin typeface="ABeeZee"/>
                <a:ea typeface="ABeeZee"/>
                <a:cs typeface="ABeeZee"/>
                <a:sym typeface="ABeeZee"/>
              </a:rPr>
              <a:t>−         = </a:t>
            </a:r>
            <a:endParaRPr sz="20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2931" name="Google Shape;2931;p237"/>
          <p:cNvGraphicFramePr/>
          <p:nvPr/>
        </p:nvGraphicFramePr>
        <p:xfrm>
          <a:off x="495300" y="20383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{728EEF29-3A92-48FD-8E13-911AC9634C71}</a:tableStyleId>
              </a:tblPr>
              <a:tblGrid>
                <a:gridCol w="1175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3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932" name="Google Shape;2932;p237" descr="&lt;math xmlns=&quot;http://www.w3.org/1998/Math/MathML&quot; display=&quot;block&quot; data-is-equatio=&quot;1&quot; data-latex=&quot;3\frac{7}{10}&quot;&gt;&lt;mn&gt;3&lt;/mn&gt;&lt;mfrac&gt;&lt;mn&gt;7&lt;/mn&gt;&lt;mn&gt;10&lt;/mn&gt;&lt;/mfrac&gt;&lt;/math&gt;" title="3 and seven tenths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76167" y="2102370"/>
            <a:ext cx="360000" cy="435789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3" name="Google Shape;2933;p237" descr="&lt;math xmlns=&quot;http://www.w3.org/1998/Math/MathML&quot; display=&quot;block&quot; data-is-equatio=&quot;1&quot; data-latex=&quot;1\frac{9}{10}&quot;&gt;&lt;mn&gt;1&lt;/mn&gt;&lt;mfrac&gt;&lt;mn&gt;9&lt;/mn&gt;&lt;mn&gt;10&lt;/mn&gt;&lt;/mfrac&gt;&lt;/math&gt;" title="1 and nine ten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66775" y="2637285"/>
            <a:ext cx="360000" cy="455258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4" name="Google Shape;2934;p237" descr="&lt;math xmlns=&quot;http://www.w3.org/1998/Math/MathML&quot; display=&quot;block&quot; data-is-equatio=&quot;1&quot; data-latex=&quot;3\frac{7}{10}&quot;&gt;&lt;mn&gt;3&lt;/mn&gt;&lt;mfrac&gt;&lt;mn&gt;7&lt;/mn&gt;&lt;mn&gt;10&lt;/mn&gt;&lt;/mfrac&gt;&lt;/math&gt;" title="3 and seven tenths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0707" y="3463724"/>
            <a:ext cx="360000" cy="435789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5" name="Google Shape;2935;p237" descr="&lt;math xmlns=&quot;http://www.w3.org/1998/Math/MathML&quot; display=&quot;block&quot; data-is-equatio=&quot;1&quot; data-latex=&quot;1\frac{9}{10}&quot;&gt;&lt;mn&gt;1&lt;/mn&gt;&lt;mfrac&gt;&lt;mn&gt;9&lt;/mn&gt;&lt;mn&gt;10&lt;/mn&gt;&lt;/mfrac&gt;&lt;/math&gt;" title="1 and nine ten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71575" y="3446670"/>
            <a:ext cx="360000" cy="455258"/>
          </a:xfrm>
          <a:prstGeom prst="rect">
            <a:avLst/>
          </a:prstGeom>
          <a:noFill/>
          <a:ln>
            <a:noFill/>
          </a:ln>
        </p:spPr>
      </p:pic>
      <p:sp>
        <p:nvSpPr>
          <p:cNvPr id="2936" name="Google Shape;2936;p237"/>
          <p:cNvSpPr txBox="1">
            <a:spLocks noGrp="1"/>
          </p:cNvSpPr>
          <p:nvPr>
            <p:ph type="body" idx="1"/>
          </p:nvPr>
        </p:nvSpPr>
        <p:spPr>
          <a:xfrm>
            <a:off x="324000" y="4340700"/>
            <a:ext cx="82377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There is one and eight-tenth metres of ribbon left.</a:t>
            </a:r>
            <a:endParaRPr sz="2000">
              <a:latin typeface="Kalam"/>
              <a:ea typeface="Kalam"/>
              <a:cs typeface="Kalam"/>
              <a:sym typeface="Kalam"/>
            </a:endParaRPr>
          </a:p>
        </p:txBody>
      </p:sp>
      <p:pic>
        <p:nvPicPr>
          <p:cNvPr id="2937" name="Google Shape;2937;p237" descr="&lt;math xmlns=&quot;http://www.w3.org/1998/Math/MathML&quot; display=&quot;block&quot; data-is-equatio=&quot;1&quot; data-latex=&quot;\frac{19}{10}&quot;&gt;&lt;mfrac&gt;&lt;mn&gt;19&lt;/mn&gt;&lt;mn&gt;10&lt;/mn&gt;&lt;/mfrac&gt;&lt;/math&gt;" title="nineteen ten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000375" y="3448525"/>
            <a:ext cx="252000" cy="466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8" name="Google Shape;2938;p237" descr="&lt;math xmlns=&quot;http://www.w3.org/1998/Math/MathML&quot; display=&quot;block&quot; data-is-equatio=&quot;1&quot; data-latex=&quot;\frac{18}{10}&quot;&gt;&lt;mfrac&gt;&lt;mn&gt;18&lt;/mn&gt;&lt;mn&gt;10&lt;/mn&gt;&lt;/mfrac&gt;&lt;/math&gt;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559000" y="3447438"/>
            <a:ext cx="252000" cy="468364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9" name="Google Shape;2939;p237" descr="&lt;math xmlns=&quot;http://www.w3.org/1998/Math/MathML&quot; display=&quot;block&quot; data-is-equatio=&quot;1&quot; data-latex=&quot;1\frac{8}{10}&quot;&gt;&lt;mn&gt;1&lt;/mn&gt;&lt;mfrac&gt;&lt;mn&gt;8&lt;/mn&gt;&lt;mn&gt;10&lt;/mn&gt;&lt;/mfrac&gt;&lt;/math&gt;" title="1 and eight tenths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243600" y="3447438"/>
            <a:ext cx="252000" cy="468364"/>
          </a:xfrm>
          <a:prstGeom prst="rect">
            <a:avLst/>
          </a:prstGeom>
          <a:noFill/>
          <a:ln>
            <a:noFill/>
          </a:ln>
        </p:spPr>
      </p:pic>
      <p:pic>
        <p:nvPicPr>
          <p:cNvPr id="2940" name="Google Shape;2940;p237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928200" y="3454000"/>
            <a:ext cx="360000" cy="455258"/>
          </a:xfrm>
          <a:prstGeom prst="rect">
            <a:avLst/>
          </a:prstGeom>
          <a:noFill/>
          <a:ln>
            <a:noFill/>
          </a:ln>
        </p:spPr>
      </p:pic>
      <p:sp>
        <p:nvSpPr>
          <p:cNvPr id="2941" name="Google Shape;2941;p237"/>
          <p:cNvSpPr txBox="1">
            <a:spLocks noGrp="1"/>
          </p:cNvSpPr>
          <p:nvPr>
            <p:ph type="body" idx="4294967295"/>
          </p:nvPr>
        </p:nvSpPr>
        <p:spPr>
          <a:xfrm>
            <a:off x="3633577" y="3521075"/>
            <a:ext cx="2520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>
                <a:latin typeface="ABeeZee"/>
                <a:ea typeface="ABeeZee"/>
                <a:cs typeface="ABeeZee"/>
                <a:sym typeface="ABeeZee"/>
              </a:rPr>
              <a:t>= </a:t>
            </a:r>
            <a:endParaRPr sz="20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2942" name="Google Shape;2942;p237"/>
          <p:cNvSpPr txBox="1">
            <a:spLocks noGrp="1"/>
          </p:cNvSpPr>
          <p:nvPr>
            <p:ph type="body" idx="1"/>
          </p:nvPr>
        </p:nvSpPr>
        <p:spPr>
          <a:xfrm>
            <a:off x="4572000" y="1978500"/>
            <a:ext cx="4218300" cy="708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We cannot use partitioning but we could count back because the subtrahend is small, find the difference by counting on because the numbers are not too far apart or convert to </a:t>
            </a:r>
            <a:r>
              <a:rPr lang="en-GB" sz="2000" b="1">
                <a:latin typeface="Kalam"/>
                <a:ea typeface="Kalam"/>
                <a:cs typeface="Kalam"/>
                <a:sym typeface="Kalam"/>
              </a:rPr>
              <a:t>improper fractions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.</a:t>
            </a:r>
            <a:endParaRPr sz="2000">
              <a:latin typeface="Kalam"/>
              <a:ea typeface="Kalam"/>
              <a:cs typeface="Kalam"/>
              <a:sym typeface="Kalam"/>
            </a:endParaRPr>
          </a:p>
        </p:txBody>
      </p:sp>
      <p:pic>
        <p:nvPicPr>
          <p:cNvPr id="2943" name="Google Shape;2943;p237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709000" y="2615800"/>
            <a:ext cx="360000" cy="4552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8" name="Google Shape;2948;p238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Problem solving</a:t>
            </a:r>
            <a:endParaRPr/>
          </a:p>
        </p:txBody>
      </p:sp>
      <p:sp>
        <p:nvSpPr>
          <p:cNvPr id="2949" name="Google Shape;2949;p238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7120200" cy="38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000"/>
              <a:t>b) At the beginning of break, there are 15 oranges. After break there are three and two-sixth oranges left. How many oranges were eaten?</a:t>
            </a:r>
            <a:endParaRPr sz="2000"/>
          </a:p>
        </p:txBody>
      </p:sp>
      <p:sp>
        <p:nvSpPr>
          <p:cNvPr id="2950" name="Google Shape;2950;p238"/>
          <p:cNvSpPr txBox="1">
            <a:spLocks noGrp="1"/>
          </p:cNvSpPr>
          <p:nvPr>
            <p:ph type="body" idx="4294967295"/>
          </p:nvPr>
        </p:nvSpPr>
        <p:spPr>
          <a:xfrm>
            <a:off x="495299" y="3521075"/>
            <a:ext cx="15972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>
                <a:latin typeface="ABeeZee"/>
                <a:ea typeface="ABeeZee"/>
                <a:cs typeface="ABeeZee"/>
                <a:sym typeface="ABeeZee"/>
              </a:rPr>
              <a:t>15 −       = </a:t>
            </a:r>
            <a:endParaRPr sz="20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2951" name="Google Shape;2951;p238"/>
          <p:cNvGraphicFramePr/>
          <p:nvPr/>
        </p:nvGraphicFramePr>
        <p:xfrm>
          <a:off x="495300" y="2038350"/>
          <a:ext cx="3619500" cy="1097280"/>
        </p:xfrm>
        <a:graphic>
          <a:graphicData uri="http://schemas.openxmlformats.org/drawingml/2006/table">
            <a:tbl>
              <a:tblPr>
                <a:noFill/>
                <a:tableStyleId>{728EEF29-3A92-48FD-8E13-911AC9634C71}</a:tableStyleId>
              </a:tblPr>
              <a:tblGrid>
                <a:gridCol w="1175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3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952" name="Google Shape;2952;p238"/>
          <p:cNvSpPr txBox="1">
            <a:spLocks noGrp="1"/>
          </p:cNvSpPr>
          <p:nvPr>
            <p:ph type="body" idx="1"/>
          </p:nvPr>
        </p:nvSpPr>
        <p:spPr>
          <a:xfrm>
            <a:off x="324000" y="4493100"/>
            <a:ext cx="45537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>
                <a:latin typeface="ABeeZee"/>
                <a:ea typeface="ABeeZee"/>
                <a:cs typeface="ABeeZee"/>
                <a:sym typeface="ABeeZee"/>
              </a:rPr>
              <a:t>11 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and four-sixth oranges were eaten.</a:t>
            </a:r>
            <a:endParaRPr sz="2000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2953" name="Google Shape;2953;p238"/>
          <p:cNvSpPr txBox="1">
            <a:spLocks noGrp="1"/>
          </p:cNvSpPr>
          <p:nvPr>
            <p:ph type="body" idx="1"/>
          </p:nvPr>
        </p:nvSpPr>
        <p:spPr>
          <a:xfrm>
            <a:off x="4572000" y="1978500"/>
            <a:ext cx="4218300" cy="708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You might have chosen to count back to solve this equation. Whichever method you used, should give the same answer.</a:t>
            </a:r>
            <a:endParaRPr sz="2000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2954" name="Google Shape;2954;p238"/>
          <p:cNvSpPr txBox="1"/>
          <p:nvPr/>
        </p:nvSpPr>
        <p:spPr>
          <a:xfrm>
            <a:off x="2189952" y="2143260"/>
            <a:ext cx="44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15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2955" name="Google Shape;2955;p238" descr="&lt;math xmlns=&quot;http://www.w3.org/1998/Math/MathML&quot; display=&quot;block&quot; data-is-equatio=&quot;1&quot; data-latex=&quot;3\frac{2}{6}&quot;&gt;&lt;mn&gt;3&lt;/mn&gt;&lt;mfrac&gt;&lt;mn&gt;2&lt;/mn&gt;&lt;mn&gt;6&lt;/mn&gt;&lt;/mfrac&gt;&lt;/math&gt;" title="3 and two sixths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53450" y="2643577"/>
            <a:ext cx="252000" cy="431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56" name="Google Shape;2956;p238" descr="&lt;math xmlns=&quot;http://www.w3.org/1998/Math/MathML&quot; display=&quot;block&quot; data-is-equatio=&quot;1&quot; data-latex=&quot;3\frac{2}{6}&quot;&gt;&lt;mn&gt;3&lt;/mn&gt;&lt;mfrac&gt;&lt;mn&gt;2&lt;/mn&gt;&lt;mn&gt;6&lt;/mn&gt;&lt;/mfrac&gt;&lt;/math&gt;" title="3 and two sixths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53235" y="3448800"/>
            <a:ext cx="252000" cy="43155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957" name="Google Shape;2957;p238"/>
          <p:cNvCxnSpPr/>
          <p:nvPr/>
        </p:nvCxnSpPr>
        <p:spPr>
          <a:xfrm>
            <a:off x="2686200" y="4272450"/>
            <a:ext cx="6087300" cy="153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958" name="Google Shape;2958;p238"/>
          <p:cNvSpPr txBox="1">
            <a:spLocks noGrp="1"/>
          </p:cNvSpPr>
          <p:nvPr>
            <p:ph type="body" idx="4294967295"/>
          </p:nvPr>
        </p:nvSpPr>
        <p:spPr>
          <a:xfrm>
            <a:off x="7575475" y="4397530"/>
            <a:ext cx="4500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15</a:t>
            </a:r>
            <a:endParaRPr sz="2000"/>
          </a:p>
        </p:txBody>
      </p:sp>
      <p:sp>
        <p:nvSpPr>
          <p:cNvPr id="2959" name="Google Shape;2959;p238"/>
          <p:cNvSpPr/>
          <p:nvPr/>
        </p:nvSpPr>
        <p:spPr>
          <a:xfrm>
            <a:off x="6529050" y="3821375"/>
            <a:ext cx="1202100" cy="699300"/>
          </a:xfrm>
          <a:prstGeom prst="arc">
            <a:avLst>
              <a:gd name="adj1" fmla="val 10729459"/>
              <a:gd name="adj2" fmla="val 127558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triangl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60" name="Google Shape;2960;p238"/>
          <p:cNvSpPr txBox="1">
            <a:spLocks noGrp="1"/>
          </p:cNvSpPr>
          <p:nvPr>
            <p:ph type="body" idx="4294967295"/>
          </p:nvPr>
        </p:nvSpPr>
        <p:spPr>
          <a:xfrm>
            <a:off x="6889675" y="3458477"/>
            <a:ext cx="5544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− 3  </a:t>
            </a:r>
            <a:endParaRPr sz="2000"/>
          </a:p>
        </p:txBody>
      </p:sp>
      <p:sp>
        <p:nvSpPr>
          <p:cNvPr id="2961" name="Google Shape;2961;p238"/>
          <p:cNvSpPr txBox="1">
            <a:spLocks noGrp="1"/>
          </p:cNvSpPr>
          <p:nvPr>
            <p:ph type="body" idx="4294967295"/>
          </p:nvPr>
        </p:nvSpPr>
        <p:spPr>
          <a:xfrm>
            <a:off x="6356275" y="4397530"/>
            <a:ext cx="4500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12</a:t>
            </a:r>
            <a:endParaRPr sz="2000"/>
          </a:p>
        </p:txBody>
      </p:sp>
      <p:sp>
        <p:nvSpPr>
          <p:cNvPr id="2962" name="Google Shape;2962;p238"/>
          <p:cNvSpPr/>
          <p:nvPr/>
        </p:nvSpPr>
        <p:spPr>
          <a:xfrm>
            <a:off x="5618950" y="3821375"/>
            <a:ext cx="816900" cy="699300"/>
          </a:xfrm>
          <a:prstGeom prst="arc">
            <a:avLst>
              <a:gd name="adj1" fmla="val 10729459"/>
              <a:gd name="adj2" fmla="val 127558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triangl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63" name="Google Shape;2963;p238"/>
          <p:cNvSpPr txBox="1">
            <a:spLocks noGrp="1"/>
          </p:cNvSpPr>
          <p:nvPr>
            <p:ph type="body" idx="4294967295"/>
          </p:nvPr>
        </p:nvSpPr>
        <p:spPr>
          <a:xfrm>
            <a:off x="5746675" y="3458475"/>
            <a:ext cx="2520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−   </a:t>
            </a:r>
            <a:endParaRPr sz="2000"/>
          </a:p>
        </p:txBody>
      </p:sp>
      <p:pic>
        <p:nvPicPr>
          <p:cNvPr id="2964" name="Google Shape;2964;p238" descr="&lt;math xmlns=&quot;http://www.w3.org/1998/Math/MathML&quot; display=&quot;block&quot; data-is-equatio=&quot;1&quot; data-latex=&quot;\frac{2}{6}&quot;&gt;&lt;mfrac&gt;&lt;mn&gt;2&lt;/mn&gt;&lt;mn&gt;6&lt;/mn&gt;&lt;/mfrac&gt;&lt;/math&gt;" title="two six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43600" y="3372600"/>
            <a:ext cx="126000" cy="403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65" name="Google Shape;2965;p238" descr="&lt;math xmlns=&quot;http://www.w3.org/1998/Math/MathML&quot; display=&quot;block&quot; data-is-equatio=&quot;1&quot; data-latex=&quot;11\frac{4}{6}&quot;&gt;&lt;mn&gt;11&lt;/mn&gt;&lt;mfrac&gt;&lt;mn&gt;4&lt;/mn&gt;&lt;mn&gt;6&lt;/mn&gt;&lt;/mfrac&gt;&lt;/math&gt;" title="11 and four six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437045" y="4320000"/>
            <a:ext cx="360000" cy="45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66" name="Google Shape;2966;p238" descr="&lt;math xmlns=&quot;http://www.w3.org/1998/Math/MathML&quot; display=&quot;block&quot; data-is-equatio=&quot;1&quot; data-latex=&quot;11\frac{4}{6}&quot;&gt;&lt;mn&gt;11&lt;/mn&gt;&lt;mfrac&gt;&lt;mn&gt;4&lt;/mn&gt;&lt;mn&gt;6&lt;/mn&gt;&lt;/mfrac&gt;&lt;/math&gt;" title="11 and four six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855645" y="3438577"/>
            <a:ext cx="360000" cy="45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67" name="Google Shape;2967;p238" descr="&lt;math xmlns=&quot;http://www.w3.org/1998/Math/MathML&quot; display=&quot;block&quot; data-is-equatio=&quot;1&quot; data-latex=&quot;11\frac{4}{6}&quot;&gt;&lt;mn&gt;11&lt;/mn&gt;&lt;mfrac&gt;&lt;mn&gt;4&lt;/mn&gt;&lt;mn&gt;6&lt;/mn&gt;&lt;/mfrac&gt;&lt;/math&gt;" title="11 and four six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665030" y="2633355"/>
            <a:ext cx="360000" cy="45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2" name="Google Shape;2972;p239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Problem solving</a:t>
            </a:r>
            <a:endParaRPr/>
          </a:p>
        </p:txBody>
      </p:sp>
      <p:sp>
        <p:nvSpPr>
          <p:cNvPr id="2973" name="Google Shape;2973;p239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6966300" cy="38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c) Andeep did a sponsored walk for charity. He walked six and four-fifth kilometres one day and three and three-fifth kilometres the next day. How far did he walk in all?</a:t>
            </a:r>
            <a:endParaRPr sz="2000"/>
          </a:p>
        </p:txBody>
      </p:sp>
      <p:sp>
        <p:nvSpPr>
          <p:cNvPr id="2974" name="Google Shape;2974;p239"/>
          <p:cNvSpPr txBox="1">
            <a:spLocks noGrp="1"/>
          </p:cNvSpPr>
          <p:nvPr>
            <p:ph type="body" idx="4294967295"/>
          </p:nvPr>
        </p:nvSpPr>
        <p:spPr>
          <a:xfrm>
            <a:off x="800099" y="3521075"/>
            <a:ext cx="15972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>
                <a:latin typeface="ABeeZee"/>
                <a:ea typeface="ABeeZee"/>
                <a:cs typeface="ABeeZee"/>
                <a:sym typeface="ABeeZee"/>
              </a:rPr>
              <a:t> +       = </a:t>
            </a:r>
            <a:endParaRPr sz="20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2975" name="Google Shape;2975;p239"/>
          <p:cNvGraphicFramePr/>
          <p:nvPr/>
        </p:nvGraphicFramePr>
        <p:xfrm>
          <a:off x="495300" y="2190750"/>
          <a:ext cx="3619500" cy="1097280"/>
        </p:xfrm>
        <a:graphic>
          <a:graphicData uri="http://schemas.openxmlformats.org/drawingml/2006/table">
            <a:tbl>
              <a:tblPr>
                <a:noFill/>
                <a:tableStyleId>{728EEF29-3A92-48FD-8E13-911AC9634C71}</a:tableStyleId>
              </a:tblPr>
              <a:tblGrid>
                <a:gridCol w="2112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7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976" name="Google Shape;2976;p239"/>
          <p:cNvSpPr txBox="1">
            <a:spLocks noGrp="1"/>
          </p:cNvSpPr>
          <p:nvPr>
            <p:ph type="body" idx="1"/>
          </p:nvPr>
        </p:nvSpPr>
        <p:spPr>
          <a:xfrm>
            <a:off x="324000" y="4493100"/>
            <a:ext cx="79461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Andeep walked </a:t>
            </a:r>
            <a:r>
              <a:rPr lang="en-GB" sz="2000">
                <a:latin typeface="ABeeZee"/>
                <a:ea typeface="ABeeZee"/>
                <a:cs typeface="ABeeZee"/>
                <a:sym typeface="ABeeZee"/>
              </a:rPr>
              <a:t>10 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and two-fifth kilometres in all.</a:t>
            </a:r>
            <a:endParaRPr sz="2000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2977" name="Google Shape;2977;p239"/>
          <p:cNvSpPr txBox="1">
            <a:spLocks noGrp="1"/>
          </p:cNvSpPr>
          <p:nvPr>
            <p:ph type="body" idx="1"/>
          </p:nvPr>
        </p:nvSpPr>
        <p:spPr>
          <a:xfrm>
            <a:off x="4572000" y="1978500"/>
            <a:ext cx="4218300" cy="708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You might have chosen to use partitioning as a strategy to solve the equation: first add the whole parts, then add the fractional parts, then recombine.</a:t>
            </a:r>
            <a:endParaRPr sz="2000">
              <a:latin typeface="Kalam"/>
              <a:ea typeface="Kalam"/>
              <a:cs typeface="Kalam"/>
              <a:sym typeface="Kalam"/>
            </a:endParaRPr>
          </a:p>
        </p:txBody>
      </p:sp>
      <p:pic>
        <p:nvPicPr>
          <p:cNvPr id="2978" name="Google Shape;2978;p239" descr="&lt;math xmlns=&quot;http://www.w3.org/1998/Math/MathML&quot; display=&quot;block&quot; data-is-equatio=&quot;1&quot; data-latex=&quot;6\frac{4}{5}&quot;&gt;&lt;mn&gt;6&lt;/mn&gt;&lt;mfrac&gt;&lt;mn&gt;4&lt;/mn&gt;&lt;mn&gt;5&lt;/mn&gt;&lt;/mfrac&gt;&lt;/math&gt;" title="6 and four fifths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79300" y="2809122"/>
            <a:ext cx="252000" cy="4340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979" name="Google Shape;2979;p239" descr="&lt;math xmlns=&quot;http://www.w3.org/1998/Math/MathML&quot; display=&quot;block&quot; data-is-equatio=&quot;1&quot; data-latex=&quot;3\frac{3}{5}&quot;&gt;&lt;mn&gt;3&lt;/mn&gt;&lt;mfrac&gt;&lt;mn&gt;3&lt;/mn&gt;&lt;mn&gt;5&lt;/mn&gt;&lt;/mfrac&gt;&lt;/math&gt;" title="3 and three fif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17600" y="2810385"/>
            <a:ext cx="252000" cy="431550"/>
          </a:xfrm>
          <a:prstGeom prst="rect">
            <a:avLst/>
          </a:prstGeom>
          <a:noFill/>
          <a:ln>
            <a:noFill/>
          </a:ln>
        </p:spPr>
      </p:pic>
      <p:sp>
        <p:nvSpPr>
          <p:cNvPr id="2980" name="Google Shape;2980;p239"/>
          <p:cNvSpPr txBox="1">
            <a:spLocks noGrp="1"/>
          </p:cNvSpPr>
          <p:nvPr>
            <p:ph type="body" idx="1"/>
          </p:nvPr>
        </p:nvSpPr>
        <p:spPr>
          <a:xfrm>
            <a:off x="4572000" y="3959700"/>
            <a:ext cx="4218300" cy="708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A final conversion is then required.</a:t>
            </a:r>
            <a:endParaRPr sz="2000">
              <a:latin typeface="Kalam"/>
              <a:ea typeface="Kalam"/>
              <a:cs typeface="Kalam"/>
              <a:sym typeface="Kalam"/>
            </a:endParaRPr>
          </a:p>
        </p:txBody>
      </p:sp>
      <p:pic>
        <p:nvPicPr>
          <p:cNvPr id="2981" name="Google Shape;2981;p239" descr="&lt;math xmlns=&quot;http://www.w3.org/1998/Math/MathML&quot; display=&quot;block&quot; data-is-equatio=&quot;1&quot; data-latex=&quot;6\frac{4}{5}&quot;&gt;&lt;mn&gt;6&lt;/mn&gt;&lt;mfrac&gt;&lt;mn&gt;4&lt;/mn&gt;&lt;mn&gt;5&lt;/mn&gt;&lt;/mfrac&gt;&lt;/math&gt;" title="6 and four fifths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7515" y="3480515"/>
            <a:ext cx="252000" cy="4340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982" name="Google Shape;2982;p239" descr="&lt;math xmlns=&quot;http://www.w3.org/1998/Math/MathML&quot; display=&quot;block&quot; data-is-equatio=&quot;1&quot; data-latex=&quot;3\frac{3}{5}&quot;&gt;&lt;mn&gt;3&lt;/mn&gt;&lt;mfrac&gt;&lt;mn&gt;3&lt;/mn&gt;&lt;mn&gt;5&lt;/mn&gt;&lt;/mfrac&gt;&lt;/math&gt;" title="3 and three fif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36400" y="3485939"/>
            <a:ext cx="252000" cy="431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83" name="Google Shape;2983;p239" descr="&lt;math xmlns=&quot;http://www.w3.org/1998/Math/MathML&quot; display=&quot;block&quot; data-is-equatio=&quot;1&quot; data-latex=&quot;9\frac{7}{5}&quot;&gt;&lt;mn&gt;9&lt;/mn&gt;&lt;mfrac&gt;&lt;mn&gt;7&lt;/mn&gt;&lt;mn&gt;5&lt;/mn&gt;&lt;/mfrac&gt;&lt;/math&gt;" title="9 and seven fif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806269" y="3487785"/>
            <a:ext cx="252000" cy="431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84" name="Google Shape;2984;p239" descr="&lt;math xmlns=&quot;http://www.w3.org/1998/Math/MathML&quot; display=&quot;block&quot; data-is-equatio=&quot;1&quot; data-latex=&quot;10\frac{2}{5}&quot;&gt;&lt;mn&gt;10&lt;/mn&gt;&lt;mfrac&gt;&lt;mn&gt;2&lt;/mn&gt;&lt;mn&gt;5&lt;/mn&gt;&lt;/mfrac&gt;&lt;/math&gt;" title="10 and two fifths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479924" y="3473377"/>
            <a:ext cx="360000" cy="457044"/>
          </a:xfrm>
          <a:prstGeom prst="rect">
            <a:avLst/>
          </a:prstGeom>
          <a:noFill/>
          <a:ln>
            <a:noFill/>
          </a:ln>
        </p:spPr>
      </p:pic>
      <p:sp>
        <p:nvSpPr>
          <p:cNvPr id="2985" name="Google Shape;2985;p239"/>
          <p:cNvSpPr txBox="1">
            <a:spLocks noGrp="1"/>
          </p:cNvSpPr>
          <p:nvPr>
            <p:ph type="body" idx="4294967295"/>
          </p:nvPr>
        </p:nvSpPr>
        <p:spPr>
          <a:xfrm>
            <a:off x="2247900" y="3521075"/>
            <a:ext cx="3600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>
                <a:latin typeface="ABeeZee"/>
                <a:ea typeface="ABeeZee"/>
                <a:cs typeface="ABeeZee"/>
                <a:sym typeface="ABeeZee"/>
              </a:rPr>
              <a:t>= </a:t>
            </a:r>
            <a:endParaRPr sz="20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2986" name="Google Shape;2986;p239" descr="&lt;math xmlns=&quot;http://www.w3.org/1998/Math/MathML&quot; display=&quot;block&quot; data-is-equatio=&quot;1&quot; data-latex=&quot;10\frac{2}{5}&quot;&gt;&lt;mn&gt;10&lt;/mn&gt;&lt;mfrac&gt;&lt;mn&gt;2&lt;/mn&gt;&lt;mn&gt;5&lt;/mn&gt;&lt;/mfrac&gt;&lt;/math&gt;" title="10 and two fifths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175124" y="2254177"/>
            <a:ext cx="360000" cy="4570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1" name="Google Shape;2991;p240"/>
          <p:cNvSpPr txBox="1">
            <a:spLocks noGrp="1"/>
          </p:cNvSpPr>
          <p:nvPr>
            <p:ph type="body" idx="1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000"/>
              <a:t>When interpreting data or solving problems, number-sense is needed to determine the most efficient strategy to use when adding or subtracting </a:t>
            </a:r>
            <a:r>
              <a:rPr lang="en-GB" sz="2000" b="1"/>
              <a:t>mixed numbers</a:t>
            </a:r>
            <a:r>
              <a:rPr lang="en-GB" sz="2000"/>
              <a:t>.</a:t>
            </a:r>
            <a:endParaRPr sz="20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000"/>
              <a:t>Bar models are a useful tool to represent word problems and support in forming an equation to solve.</a:t>
            </a:r>
            <a:endParaRPr sz="200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000"/>
          </a:p>
        </p:txBody>
      </p:sp>
      <p:sp>
        <p:nvSpPr>
          <p:cNvPr id="2992" name="Google Shape;2992;p240"/>
          <p:cNvSpPr txBox="1">
            <a:spLocks noGrp="1"/>
          </p:cNvSpPr>
          <p:nvPr>
            <p:ph type="title"/>
          </p:nvPr>
        </p:nvSpPr>
        <p:spPr>
          <a:xfrm>
            <a:off x="1684800" y="272425"/>
            <a:ext cx="69330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Solve problems involving addition and subtraction of mixed numbers</a:t>
            </a:r>
            <a:endParaRPr sz="18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ak theme - September 2023">
  <a:themeElements>
    <a:clrScheme name="Simple Light">
      <a:dk1>
        <a:srgbClr val="000000"/>
      </a:dk1>
      <a:lt1>
        <a:srgbClr val="FFFFFF"/>
      </a:lt1>
      <a:dk2>
        <a:srgbClr val="808080"/>
      </a:dk2>
      <a:lt2>
        <a:srgbClr val="F0F0F0"/>
      </a:lt2>
      <a:accent1>
        <a:srgbClr val="BEF2BD"/>
      </a:accent1>
      <a:accent2>
        <a:srgbClr val="374CF1"/>
      </a:accent2>
      <a:accent3>
        <a:srgbClr val="D02AA7"/>
      </a:accent3>
      <a:accent4>
        <a:srgbClr val="845AD9"/>
      </a:accent4>
      <a:accent5>
        <a:srgbClr val="037B7D"/>
      </a:accent5>
      <a:accent6>
        <a:srgbClr val="C63D01"/>
      </a:accent6>
      <a:hlink>
        <a:srgbClr val="374CF1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ak theme - September 2023">
  <a:themeElements>
    <a:clrScheme name="Simple Light">
      <a:dk1>
        <a:srgbClr val="000000"/>
      </a:dk1>
      <a:lt1>
        <a:srgbClr val="FFFFFF"/>
      </a:lt1>
      <a:dk2>
        <a:srgbClr val="808080"/>
      </a:dk2>
      <a:lt2>
        <a:srgbClr val="F0F0F0"/>
      </a:lt2>
      <a:accent1>
        <a:srgbClr val="BEF2BD"/>
      </a:accent1>
      <a:accent2>
        <a:srgbClr val="374CF1"/>
      </a:accent2>
      <a:accent3>
        <a:srgbClr val="D02AA7"/>
      </a:accent3>
      <a:accent4>
        <a:srgbClr val="845AD9"/>
      </a:accent4>
      <a:accent5>
        <a:srgbClr val="037B7D"/>
      </a:accent5>
      <a:accent6>
        <a:srgbClr val="C63D01"/>
      </a:accent6>
      <a:hlink>
        <a:srgbClr val="374CF1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ak theme - September 2023">
  <a:themeElements>
    <a:clrScheme name="Simple Light">
      <a:dk1>
        <a:srgbClr val="000000"/>
      </a:dk1>
      <a:lt1>
        <a:srgbClr val="FFFFFF"/>
      </a:lt1>
      <a:dk2>
        <a:srgbClr val="808080"/>
      </a:dk2>
      <a:lt2>
        <a:srgbClr val="F0F0F0"/>
      </a:lt2>
      <a:accent1>
        <a:srgbClr val="BEF2BD"/>
      </a:accent1>
      <a:accent2>
        <a:srgbClr val="374CF1"/>
      </a:accent2>
      <a:accent3>
        <a:srgbClr val="D02AA7"/>
      </a:accent3>
      <a:accent4>
        <a:srgbClr val="845AD9"/>
      </a:accent4>
      <a:accent5>
        <a:srgbClr val="037B7D"/>
      </a:accent5>
      <a:accent6>
        <a:srgbClr val="C63D01"/>
      </a:accent6>
      <a:hlink>
        <a:srgbClr val="374CF1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4A9F87F445F64CB117FC92FCCD9076" ma:contentTypeVersion="16" ma:contentTypeDescription="Create a new document." ma:contentTypeScope="" ma:versionID="e3d49e176cf89e545cd87c24dce32dc1">
  <xsd:schema xmlns:xsd="http://www.w3.org/2001/XMLSchema" xmlns:xs="http://www.w3.org/2001/XMLSchema" xmlns:p="http://schemas.microsoft.com/office/2006/metadata/properties" xmlns:ns2="abc0f2ec-1266-4ca4-bcf7-9928d3fbfaa3" xmlns:ns3="df3a6fe2-1014-4b45-9307-2d1af95a9abd" targetNamespace="http://schemas.microsoft.com/office/2006/metadata/properties" ma:root="true" ma:fieldsID="dd8ec8f5f3723d7ee7b1cd48a43b5121" ns2:_="" ns3:_="">
    <xsd:import namespace="abc0f2ec-1266-4ca4-bcf7-9928d3fbfaa3"/>
    <xsd:import namespace="df3a6fe2-1014-4b45-9307-2d1af95a9ab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c0f2ec-1266-4ca4-bcf7-9928d3fbfaa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description="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956b67cb-b072-4cdc-b018-5a63f6d1bcb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3a6fe2-1014-4b45-9307-2d1af95a9abd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eb270355-16fa-4186-9de2-8318509c5240}" ma:internalName="TaxCatchAll" ma:showField="CatchAllData" ma:web="df3a6fe2-1014-4b45-9307-2d1af95a9ab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bc0f2ec-1266-4ca4-bcf7-9928d3fbfaa3">
      <Terms xmlns="http://schemas.microsoft.com/office/infopath/2007/PartnerControls"/>
    </lcf76f155ced4ddcb4097134ff3c332f>
    <TaxCatchAll xmlns="df3a6fe2-1014-4b45-9307-2d1af95a9abd" xsi:nil="true"/>
  </documentManagement>
</p:properties>
</file>

<file path=customXml/itemProps1.xml><?xml version="1.0" encoding="utf-8"?>
<ds:datastoreItem xmlns:ds="http://schemas.openxmlformats.org/officeDocument/2006/customXml" ds:itemID="{A365A4F7-5DF1-41FD-8C77-F25D77EAA52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9D6859F-5457-4C66-805A-5E300537672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bc0f2ec-1266-4ca4-bcf7-9928d3fbfaa3"/>
    <ds:schemaRef ds:uri="df3a6fe2-1014-4b45-9307-2d1af95a9ab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0E38EB5-CDC3-40E7-BD5C-9788C55E475A}">
  <ds:schemaRefs>
    <ds:schemaRef ds:uri="http://schemas.microsoft.com/office/2006/metadata/properties"/>
    <ds:schemaRef ds:uri="http://schemas.microsoft.com/office/infopath/2007/PartnerControls"/>
    <ds:schemaRef ds:uri="abc0f2ec-1266-4ca4-bcf7-9928d3fbfaa3"/>
    <ds:schemaRef ds:uri="df3a6fe2-1014-4b45-9307-2d1af95a9a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1374</Words>
  <Application>Microsoft Office PowerPoint</Application>
  <PresentationFormat>On-screen Show (16:9)</PresentationFormat>
  <Paragraphs>232</Paragraphs>
  <Slides>30</Slides>
  <Notes>29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30</vt:i4>
      </vt:variant>
    </vt:vector>
  </HeadingPairs>
  <TitlesOfParts>
    <vt:vector size="39" baseType="lpstr">
      <vt:lpstr>ABeeZee</vt:lpstr>
      <vt:lpstr>Arial</vt:lpstr>
      <vt:lpstr>Calibri</vt:lpstr>
      <vt:lpstr>Kalam</vt:lpstr>
      <vt:lpstr>Lexend</vt:lpstr>
      <vt:lpstr>Lexend Light</vt:lpstr>
      <vt:lpstr>Oak theme - September 2023</vt:lpstr>
      <vt:lpstr>Oak theme - September 2023</vt:lpstr>
      <vt:lpstr>Oak theme - September 2023</vt:lpstr>
      <vt:lpstr>21.05.26 Solve problems involving addition and subtraction of mixed numbers</vt:lpstr>
      <vt:lpstr>PowerPoint Presentation</vt:lpstr>
      <vt:lpstr>PowerPoint Presentation</vt:lpstr>
      <vt:lpstr>Starter</vt:lpstr>
      <vt:lpstr>Interpreting data</vt:lpstr>
      <vt:lpstr>Interpreting data</vt:lpstr>
      <vt:lpstr>Interpreting data</vt:lpstr>
      <vt:lpstr>Interpreting data</vt:lpstr>
      <vt:lpstr>Interpreting data</vt:lpstr>
      <vt:lpstr>Interpreting data</vt:lpstr>
      <vt:lpstr>Interpreting data</vt:lpstr>
      <vt:lpstr>Interpreting data</vt:lpstr>
      <vt:lpstr>Interpreting data</vt:lpstr>
      <vt:lpstr>Interpreting data</vt:lpstr>
      <vt:lpstr>Interpreting data</vt:lpstr>
      <vt:lpstr>Interpreting data</vt:lpstr>
      <vt:lpstr>Interpreting data</vt:lpstr>
      <vt:lpstr>Interpreting data</vt:lpstr>
      <vt:lpstr>Interpreting data</vt:lpstr>
      <vt:lpstr>Interpreting data</vt:lpstr>
      <vt:lpstr>Problem solving</vt:lpstr>
      <vt:lpstr>Problem solving</vt:lpstr>
      <vt:lpstr>Problem solving</vt:lpstr>
      <vt:lpstr>Problem solving</vt:lpstr>
      <vt:lpstr>Problem solving</vt:lpstr>
      <vt:lpstr>Problem solving</vt:lpstr>
      <vt:lpstr>Problem solving</vt:lpstr>
      <vt:lpstr>Problem solving</vt:lpstr>
      <vt:lpstr>Problem solving</vt:lpstr>
      <vt:lpstr>Solve problems involving addition and subtraction of mixed numbers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Lewis Irwin</cp:lastModifiedBy>
  <cp:revision>1</cp:revision>
  <dcterms:modified xsi:type="dcterms:W3CDTF">2026-05-15T09:29:30Z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0x010100BE4A9F87F445F64CB117FC92FCCD9076</vt:lpwstr>
  </property>
  <property fmtid="{D5CDD505-2E9C-101B-9397-08002B2CF9AE}" pid="3" name="MediaServiceImageTags">
    <vt:lpwstr/>
  </property>
</Properties>
</file>